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3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9F3A-A68F-4008-92D4-A9A9A936AE26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A85715-778E-402A-A04F-2D237B4E0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9F3A-A68F-4008-92D4-A9A9A936AE26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85715-778E-402A-A04F-2D237B4E0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9F3A-A68F-4008-92D4-A9A9A936AE26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85715-778E-402A-A04F-2D237B4E0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9F3A-A68F-4008-92D4-A9A9A936AE26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A85715-778E-402A-A04F-2D237B4E0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9F3A-A68F-4008-92D4-A9A9A936AE26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85715-778E-402A-A04F-2D237B4E07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9F3A-A68F-4008-92D4-A9A9A936AE26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85715-778E-402A-A04F-2D237B4E0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9F3A-A68F-4008-92D4-A9A9A936AE26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9A85715-778E-402A-A04F-2D237B4E07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9F3A-A68F-4008-92D4-A9A9A936AE26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85715-778E-402A-A04F-2D237B4E0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9F3A-A68F-4008-92D4-A9A9A936AE26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85715-778E-402A-A04F-2D237B4E0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9F3A-A68F-4008-92D4-A9A9A936AE26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85715-778E-402A-A04F-2D237B4E0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9F3A-A68F-4008-92D4-A9A9A936AE26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85715-778E-402A-A04F-2D237B4E07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74F9F3A-A68F-4008-92D4-A9A9A936AE26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9A85715-778E-402A-A04F-2D237B4E07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hyperlink" Target="http://www.youtube.com/watch?v=vrSeCYSnj5Y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youtube.com/watch?v=p0LmYEjXNIg&amp;feature=related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Declaration of Independence and American Revolution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5181600" y="609600"/>
            <a:ext cx="3505200" cy="5845175"/>
          </a:xfrm>
        </p:spPr>
        <p:txBody>
          <a:bodyPr/>
          <a:lstStyle/>
          <a:p>
            <a:r>
              <a:rPr lang="en-US" dirty="0" smtClean="0"/>
              <a:t>The American Revolution was a war that was fought to gain freedom from England. </a:t>
            </a:r>
          </a:p>
          <a:p>
            <a:pPr>
              <a:buFont typeface="Wingdings 2" pitchFamily="18" charset="2"/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6387" name="Picture 2" descr="C:\Users\Krist\AppData\Local\Microsoft\Windows\Temporary Internet Files\Content.IE5\6BHKPJIN\MPj044474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62000"/>
            <a:ext cx="4237038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Lexington and Concord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war in the American Revolution was fought at Lexington and Concord in Massachusetts. </a:t>
            </a:r>
          </a:p>
          <a:p>
            <a:r>
              <a:rPr lang="en-US" dirty="0" smtClean="0"/>
              <a:t>The people chose George Washington to lead the Continental Army against the British.</a:t>
            </a:r>
          </a:p>
          <a:p>
            <a:r>
              <a:rPr lang="en-US" dirty="0" smtClean="0"/>
              <a:t>The war lasted 8 years, 1775-1783.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52600" y="1295400"/>
            <a:ext cx="541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Click to see Schoolhouse Rock about Declaration of Independence.</a:t>
            </a:r>
            <a:endParaRPr lang="en-US" dirty="0"/>
          </a:p>
        </p:txBody>
      </p:sp>
      <p:pic>
        <p:nvPicPr>
          <p:cNvPr id="8194" name="Picture 2" descr="C:\Documents and Settings\ADubrock\Local Settings\Temporary Internet Files\Content.IE5\1RBP3SDW\MC900190887[1].wm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752600"/>
            <a:ext cx="4671588" cy="47289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lines in the declaration of independence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rmAutofit fontScale="90000"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“ that all men </a:t>
            </a: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are </a:t>
            </a: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created equal”</a:t>
            </a:r>
            <a:b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en-US" dirty="0" smtClean="0"/>
              <a:t>This means that all people are made the same and should be treated equal.</a:t>
            </a:r>
          </a:p>
          <a:p>
            <a:endParaRPr lang="en-US" dirty="0" smtClean="0"/>
          </a:p>
        </p:txBody>
      </p:sp>
      <p:pic>
        <p:nvPicPr>
          <p:cNvPr id="17412" name="Picture 3" descr="C:\Users\Krist\AppData\Local\Microsoft\Windows\Temporary Internet Files\Content.IE5\FQFWKZVS\MCj0440379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2004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399032"/>
          </a:xfrm>
        </p:spPr>
        <p:txBody>
          <a:bodyPr>
            <a:normAutofit fontScale="90000"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“that they are endowed by their Creator with certain unalienable rights”</a:t>
            </a:r>
            <a:b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8229600" cy="4572000"/>
          </a:xfrm>
        </p:spPr>
        <p:txBody>
          <a:bodyPr/>
          <a:lstStyle/>
          <a:p>
            <a:r>
              <a:rPr lang="en-US" smtClean="0"/>
              <a:t>This means God made us and we have certain rights.</a:t>
            </a:r>
          </a:p>
          <a:p>
            <a:endParaRPr lang="en-US" smtClean="0"/>
          </a:p>
        </p:txBody>
      </p:sp>
      <p:pic>
        <p:nvPicPr>
          <p:cNvPr id="18436" name="Picture 2" descr="C:\Users\Krist\AppData\Local\Microsoft\Windows\Temporary Internet Files\Content.IE5\JRLZOHLP\MCj025017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581400"/>
            <a:ext cx="2471738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399032"/>
          </a:xfrm>
        </p:spPr>
        <p:txBody>
          <a:bodyPr>
            <a:normAutofit fontScale="90000"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There are three unalienable rights listed in the Declaration of Independence</a:t>
            </a:r>
            <a:b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en-US" dirty="0" smtClean="0"/>
          </a:p>
          <a:p>
            <a:r>
              <a:rPr lang="en-US" dirty="0" smtClean="0"/>
              <a:t>	1.  right to life</a:t>
            </a:r>
          </a:p>
          <a:p>
            <a:r>
              <a:rPr lang="en-US" dirty="0" smtClean="0"/>
              <a:t>	2.  right to liberty</a:t>
            </a:r>
          </a:p>
          <a:p>
            <a:r>
              <a:rPr lang="en-US" dirty="0" smtClean="0"/>
              <a:t>	3.  the pursuit of happiness</a:t>
            </a:r>
          </a:p>
          <a:p>
            <a:endParaRPr lang="en-US" dirty="0" smtClean="0"/>
          </a:p>
        </p:txBody>
      </p:sp>
      <p:pic>
        <p:nvPicPr>
          <p:cNvPr id="19460" name="Picture 2" descr="C:\Users\Krist\AppData\Local\Microsoft\Windows\Temporary Internet Files\Content.IE5\JRLZOHLP\MPj044475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2667000"/>
            <a:ext cx="2057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 descr="C:\Users\Krist\AppData\Local\Microsoft\Windows\Temporary Internet Files\Content.IE5\6BHKPJIN\MPj0441186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267200"/>
            <a:ext cx="1885950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4" descr="C:\Users\Krist\AppData\Local\Microsoft\Windows\Temporary Internet Files\Content.IE5\JRLZOHLP\MCj0423840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4343400"/>
            <a:ext cx="190182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72000"/>
          </a:xfrm>
        </p:spPr>
        <p:txBody>
          <a:bodyPr/>
          <a:lstStyle/>
          <a:p>
            <a:r>
              <a:rPr lang="en-US" smtClean="0"/>
              <a:t>Until the late 1700’s the 13 colonies were under the control of Great Britain(England).</a:t>
            </a:r>
          </a:p>
        </p:txBody>
      </p:sp>
      <p:pic>
        <p:nvPicPr>
          <p:cNvPr id="10243" name="Picture 2" descr="C:\Users\Krist\AppData\Local\Microsoft\Windows\Temporary Internet Files\Content.IE5\LETSUI98\MCj0408433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038600"/>
            <a:ext cx="17526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3" descr="C:\Users\Krist\AppData\Local\Microsoft\Windows\Temporary Internet Files\Content.IE5\FQFWKZVS\MPj0400532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3581400"/>
            <a:ext cx="18923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Taxation Without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British fought in the French and Indian War.  They lost lots of money and needed some more.</a:t>
            </a:r>
          </a:p>
          <a:p>
            <a:r>
              <a:rPr lang="en-US" dirty="0" smtClean="0"/>
              <a:t>They began to tax the people living in the 13 colonies.</a:t>
            </a:r>
          </a:p>
          <a:p>
            <a:r>
              <a:rPr lang="en-US" dirty="0" smtClean="0"/>
              <a:t>The colonists were angry!!!  No one asked them if they wanted or should pay.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here to see No More Kings! From Schoolhouse Rock</a:t>
            </a:r>
            <a:endParaRPr lang="en-US" dirty="0"/>
          </a:p>
        </p:txBody>
      </p:sp>
      <p:pic>
        <p:nvPicPr>
          <p:cNvPr id="1026" name="Picture 2" descr="http://www.moviegoods.com/Assets/product_images/1020/284292.1020.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819400"/>
            <a:ext cx="2657475" cy="349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4038600" cy="5997575"/>
          </a:xfrm>
        </p:spPr>
        <p:txBody>
          <a:bodyPr/>
          <a:lstStyle/>
          <a:p>
            <a:r>
              <a:rPr lang="en-US" dirty="0" smtClean="0"/>
              <a:t>The Declaration of Independence is a document that explained the colonies plan for democracy.  </a:t>
            </a:r>
          </a:p>
          <a:p>
            <a:r>
              <a:rPr lang="en-US" dirty="0" smtClean="0"/>
              <a:t>It also listed all the ways that the king of Great Britain (England) wronged the colonist.</a:t>
            </a:r>
          </a:p>
        </p:txBody>
      </p:sp>
      <p:pic>
        <p:nvPicPr>
          <p:cNvPr id="11267" name="Picture 3" descr="declaratio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533400"/>
            <a:ext cx="4300538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72000"/>
          </a:xfrm>
        </p:spPr>
        <p:txBody>
          <a:bodyPr/>
          <a:lstStyle/>
          <a:p>
            <a:r>
              <a:rPr lang="en-US" smtClean="0"/>
              <a:t>Thomas Jefferson wrote the Declaration of Independence.</a:t>
            </a:r>
          </a:p>
        </p:txBody>
      </p:sp>
      <p:pic>
        <p:nvPicPr>
          <p:cNvPr id="12291" name="Picture 2" descr="C:\Users\Krist\AppData\Local\Microsoft\Windows\Temporary Internet Files\Content.IE5\QKZEFRZG\MCj0397927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895600"/>
            <a:ext cx="2992438" cy="359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 descr="thomas-jefferson-big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200400"/>
            <a:ext cx="316547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4572000"/>
          </a:xfrm>
        </p:spPr>
        <p:txBody>
          <a:bodyPr/>
          <a:lstStyle/>
          <a:p>
            <a:r>
              <a:rPr lang="en-US" smtClean="0"/>
              <a:t>The Declaration of Independence was written on July 4, 1776.</a:t>
            </a:r>
          </a:p>
          <a:p>
            <a:endParaRPr lang="en-US" smtClean="0"/>
          </a:p>
        </p:txBody>
      </p:sp>
      <p:pic>
        <p:nvPicPr>
          <p:cNvPr id="13315" name="Picture 4" descr="C:\Users\Krist\AppData\Local\Microsoft\Windows\Temporary Internet Files\Content.IE5\IAS67ONV\MPj0444636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276600"/>
            <a:ext cx="426720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381000" y="609600"/>
            <a:ext cx="8229600" cy="4572000"/>
          </a:xfrm>
        </p:spPr>
        <p:txBody>
          <a:bodyPr/>
          <a:lstStyle/>
          <a:p>
            <a:r>
              <a:rPr lang="en-US" smtClean="0"/>
              <a:t>The Declaration of Independence was written in Philadelphia, Pennsylvania.</a:t>
            </a:r>
          </a:p>
        </p:txBody>
      </p:sp>
      <p:pic>
        <p:nvPicPr>
          <p:cNvPr id="14339" name="Picture 2" descr="C:\Users\Krist\AppData\Local\Microsoft\Windows\Temporary Internet Files\Content.IE5\1VD4UUQG\MCj018930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971800"/>
            <a:ext cx="5659438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 descr="C:\Users\Krist\AppData\Local\Microsoft\Windows\Temporary Internet Files\Content.IE5\JRLZOHLP\MCBD09656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429000"/>
            <a:ext cx="2006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4572000"/>
          </a:xfrm>
        </p:spPr>
        <p:txBody>
          <a:bodyPr/>
          <a:lstStyle/>
          <a:p>
            <a:r>
              <a:rPr lang="en-US" smtClean="0"/>
              <a:t>The Declaration of Independence was written because King George made unfair laws, had too many taxes, and told the colonist they couldn’t vote.</a:t>
            </a:r>
          </a:p>
        </p:txBody>
      </p:sp>
      <p:pic>
        <p:nvPicPr>
          <p:cNvPr id="15363" name="Picture 3" descr="C:\Users\Krist\AppData\Local\Microsoft\Windows\Temporary Internet Files\Content.IE5\QKZEFRZG\MCj0441394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114800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C:\Users\Krist\AppData\Local\Microsoft\Windows\Temporary Internet Files\Content.IE5\LETSUI98\MMj0395692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971800"/>
            <a:ext cx="2540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C:\Users\Krist\AppData\Local\Microsoft\Windows\Temporary Internet Files\Content.IE5\QKZEFRZG\MPj0384726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3788" y="4114800"/>
            <a:ext cx="2360612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50</TotalTime>
  <Words>301</Words>
  <Application>Microsoft Office PowerPoint</Application>
  <PresentationFormat>On-screen Show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Trek</vt:lpstr>
      <vt:lpstr>The Declaration of Independence and American Revolution</vt:lpstr>
      <vt:lpstr>Slide 2</vt:lpstr>
      <vt:lpstr>Taxation Without Representation</vt:lpstr>
      <vt:lpstr>Slide 4</vt:lpstr>
      <vt:lpstr>Slide 5</vt:lpstr>
      <vt:lpstr>Slide 6</vt:lpstr>
      <vt:lpstr>Slide 7</vt:lpstr>
      <vt:lpstr>Slide 8</vt:lpstr>
      <vt:lpstr>Slide 9</vt:lpstr>
      <vt:lpstr>Slide 10</vt:lpstr>
      <vt:lpstr>Lexington and Concord</vt:lpstr>
      <vt:lpstr>Slide 12</vt:lpstr>
      <vt:lpstr>Important lines in the declaration of independence</vt:lpstr>
      <vt:lpstr> “ that all men  are created equal” </vt:lpstr>
      <vt:lpstr>“that they are endowed by their Creator with certain unalienable rights” </vt:lpstr>
      <vt:lpstr>There are three unalienable rights listed in the Declaration of Independence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Declaration of Independence and American Revolution</dc:title>
  <dc:creator>ADubrock</dc:creator>
  <cp:lastModifiedBy> </cp:lastModifiedBy>
  <cp:revision>6</cp:revision>
  <dcterms:created xsi:type="dcterms:W3CDTF">2011-05-16T18:22:06Z</dcterms:created>
  <dcterms:modified xsi:type="dcterms:W3CDTF">2011-05-19T22:42:14Z</dcterms:modified>
</cp:coreProperties>
</file>