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</a:t>
            </a:r>
            <a:r>
              <a:rPr lang="en-US" dirty="0" err="1" smtClean="0"/>
              <a:t>Gimmes</a:t>
            </a:r>
            <a:r>
              <a:rPr lang="en-US" dirty="0" smtClean="0"/>
              <a:t> Week </a:t>
            </a:r>
            <a:r>
              <a:rPr lang="en-US" dirty="0" smtClean="0"/>
              <a:t>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GLE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North Carolina</a:t>
            </a:r>
          </a:p>
          <a:p>
            <a:r>
              <a:rPr lang="en-US" dirty="0" smtClean="0"/>
              <a:t>South Carolina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Carolina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ttp://www.eprintablecalendars.com/images/maps/state-of-north-caro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6172200" cy="4769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Old north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Capital</a:t>
            </a:r>
          </a:p>
          <a:p>
            <a:pPr lvl="1"/>
            <a:r>
              <a:rPr lang="en-US" b="1" dirty="0" smtClean="0"/>
              <a:t>Raleigh</a:t>
            </a:r>
          </a:p>
          <a:p>
            <a:r>
              <a:rPr lang="en-US" b="1" dirty="0" smtClean="0"/>
              <a:t>Became </a:t>
            </a:r>
            <a:r>
              <a:rPr lang="en-US" b="1" dirty="0" smtClean="0"/>
              <a:t>a </a:t>
            </a:r>
            <a:r>
              <a:rPr lang="en-US" b="1" dirty="0" smtClean="0"/>
              <a:t>State</a:t>
            </a:r>
          </a:p>
          <a:p>
            <a:pPr lvl="1"/>
            <a:r>
              <a:rPr lang="en-US" b="1" dirty="0" smtClean="0"/>
              <a:t>November </a:t>
            </a:r>
            <a:r>
              <a:rPr lang="en-US" b="1" dirty="0" smtClean="0"/>
              <a:t>21, 1789 (</a:t>
            </a:r>
            <a:r>
              <a:rPr lang="en-US" b="1" dirty="0" smtClean="0"/>
              <a:t>12</a:t>
            </a:r>
            <a:r>
              <a:rPr lang="en-US" b="1" baseline="30000" dirty="0" smtClean="0"/>
              <a:t>th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Location</a:t>
            </a:r>
          </a:p>
          <a:p>
            <a:pPr lvl="1"/>
            <a:r>
              <a:rPr lang="en-US" b="1" dirty="0" smtClean="0"/>
              <a:t>southern </a:t>
            </a:r>
            <a:r>
              <a:rPr lang="en-US" b="1" dirty="0" smtClean="0"/>
              <a:t>United </a:t>
            </a:r>
            <a:r>
              <a:rPr lang="en-US" b="1" dirty="0" smtClean="0"/>
              <a:t>States</a:t>
            </a:r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poultry</a:t>
            </a:r>
            <a:r>
              <a:rPr lang="en-US" b="1" dirty="0" smtClean="0"/>
              <a:t>, eggs, tobacco, hogs, milk, nursery stock, cattle, </a:t>
            </a:r>
            <a:r>
              <a:rPr lang="en-US" b="1" dirty="0" smtClean="0"/>
              <a:t>sweet </a:t>
            </a:r>
            <a:r>
              <a:rPr lang="en-US" b="1" dirty="0" smtClean="0"/>
              <a:t>potatoes, </a:t>
            </a:r>
            <a:r>
              <a:rPr lang="en-US" b="1" dirty="0" smtClean="0"/>
              <a:t>soybeans</a:t>
            </a:r>
          </a:p>
          <a:p>
            <a:r>
              <a:rPr lang="en-US" b="1" dirty="0" smtClean="0"/>
              <a:t>Climate</a:t>
            </a:r>
          </a:p>
          <a:p>
            <a:pPr lvl="1"/>
            <a:r>
              <a:rPr lang="en-US" b="1" dirty="0" smtClean="0"/>
              <a:t>coastal </a:t>
            </a:r>
            <a:r>
              <a:rPr lang="en-US" b="1" dirty="0" smtClean="0"/>
              <a:t>plain – mild winters, moderate summers -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inland has hotter summers and colder winters</a:t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www.classbrain.com/artstate/uploads/nc-states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799"/>
            <a:ext cx="8361314" cy="64634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Carolina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www.eprintablecalendars.com/images/maps/state-of-south-caro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5972175" cy="46166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Palmetto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Capital </a:t>
            </a:r>
            <a:endParaRPr lang="en-US" b="1" dirty="0" smtClean="0"/>
          </a:p>
          <a:p>
            <a:pPr lvl="1"/>
            <a:r>
              <a:rPr lang="en-US" b="1" dirty="0" smtClean="0"/>
              <a:t>Columbia</a:t>
            </a:r>
          </a:p>
          <a:p>
            <a:r>
              <a:rPr lang="en-US" b="1" dirty="0" smtClean="0"/>
              <a:t>Became </a:t>
            </a:r>
            <a:r>
              <a:rPr lang="en-US" b="1" dirty="0" smtClean="0"/>
              <a:t>a </a:t>
            </a:r>
            <a:r>
              <a:rPr lang="en-US" b="1" dirty="0" smtClean="0"/>
              <a:t>State</a:t>
            </a:r>
          </a:p>
          <a:p>
            <a:pPr lvl="1"/>
            <a:r>
              <a:rPr lang="en-US" b="1" dirty="0" smtClean="0"/>
              <a:t>May </a:t>
            </a:r>
            <a:r>
              <a:rPr lang="en-US" b="1" dirty="0" smtClean="0"/>
              <a:t>23,1788 (</a:t>
            </a:r>
            <a:r>
              <a:rPr lang="en-US" b="1" dirty="0" smtClean="0"/>
              <a:t>8</a:t>
            </a:r>
            <a:r>
              <a:rPr lang="en-US" b="1" baseline="30000" dirty="0" smtClean="0"/>
              <a:t>th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Location</a:t>
            </a:r>
          </a:p>
          <a:p>
            <a:pPr lvl="1"/>
            <a:r>
              <a:rPr lang="en-US" b="1" dirty="0" smtClean="0"/>
              <a:t>southern </a:t>
            </a:r>
            <a:r>
              <a:rPr lang="en-US" b="1" dirty="0" smtClean="0"/>
              <a:t>United </a:t>
            </a:r>
            <a:r>
              <a:rPr lang="en-US" b="1" dirty="0" smtClean="0"/>
              <a:t>States</a:t>
            </a:r>
          </a:p>
          <a:p>
            <a:r>
              <a:rPr lang="en-US" b="1" dirty="0" smtClean="0"/>
              <a:t>Products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tobacco, poultry, cattle, dairy products, soybeans, hogs, </a:t>
            </a:r>
            <a:r>
              <a:rPr lang="en-US" b="1" dirty="0" smtClean="0"/>
              <a:t>textiles, chemical </a:t>
            </a:r>
            <a:r>
              <a:rPr lang="en-US" b="1" dirty="0" smtClean="0"/>
              <a:t>products, paper products, </a:t>
            </a:r>
            <a:r>
              <a:rPr lang="en-US" b="1" dirty="0" smtClean="0"/>
              <a:t>machinery</a:t>
            </a:r>
          </a:p>
          <a:p>
            <a:r>
              <a:rPr lang="en-US" b="1" dirty="0" smtClean="0"/>
              <a:t>Climate</a:t>
            </a:r>
          </a:p>
          <a:p>
            <a:pPr lvl="1"/>
            <a:r>
              <a:rPr lang="en-US" b="1" dirty="0" smtClean="0"/>
              <a:t>humid </a:t>
            </a:r>
            <a:r>
              <a:rPr lang="en-US" b="1" dirty="0" smtClean="0"/>
              <a:t>subtropical: summers hot and humid, winter temperatures vary </a:t>
            </a:r>
            <a:br>
              <a:rPr lang="en-US" b="1" dirty="0" smtClean="0"/>
            </a:br>
            <a:r>
              <a:rPr lang="en-US" b="1" dirty="0" smtClean="0"/>
              <a:t>coastal areas vey mild, inland colder with snow</a:t>
            </a:r>
            <a:br>
              <a:rPr lang="en-US" b="1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mapsof.net/uploads/static-maps/where_is_south_carolina_locat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8755242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0.37047.0"/>
</version>
</file>

<file path=customXml/itemProps1.xml><?xml version="1.0" encoding="utf-8"?>
<ds:datastoreItem xmlns:ds="http://schemas.openxmlformats.org/officeDocument/2006/customXml" ds:itemID="{D6A521E4-4B57-4D11-AD4E-772FDB6357DB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</TotalTime>
  <Words>78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State Gimmes Week 9 GLE 4</vt:lpstr>
      <vt:lpstr>North Carolina</vt:lpstr>
      <vt:lpstr>Old north state</vt:lpstr>
      <vt:lpstr>Slide 4</vt:lpstr>
      <vt:lpstr>South Carolina</vt:lpstr>
      <vt:lpstr>Palmetto state</vt:lpstr>
      <vt:lpstr>Slide 7</vt:lpstr>
    </vt:vector>
  </TitlesOfParts>
  <Company>SBPSB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Gimmes Week 1 GLE 4</dc:title>
  <dc:creator>SBPSB</dc:creator>
  <cp:lastModifiedBy>sbpit</cp:lastModifiedBy>
  <cp:revision>3</cp:revision>
  <dcterms:created xsi:type="dcterms:W3CDTF">2011-08-15T14:24:22Z</dcterms:created>
  <dcterms:modified xsi:type="dcterms:W3CDTF">2011-10-07T17:51:51Z</dcterms:modified>
</cp:coreProperties>
</file>