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Florida</a:t>
            </a:r>
          </a:p>
          <a:p>
            <a:r>
              <a:rPr lang="en-US" dirty="0" smtClean="0"/>
              <a:t>Georgia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038600" y="533400"/>
            <a:ext cx="5105400" cy="1219200"/>
          </a:xfrm>
        </p:spPr>
        <p:txBody>
          <a:bodyPr/>
          <a:lstStyle/>
          <a:p>
            <a:r>
              <a:rPr lang="en-US" dirty="0" smtClean="0"/>
              <a:t>Florida</a:t>
            </a:r>
            <a:endParaRPr lang="en-US" dirty="0"/>
          </a:p>
        </p:txBody>
      </p:sp>
      <p:pic>
        <p:nvPicPr>
          <p:cNvPr id="3" name="Picture 2" descr="http://www.florida-map.org/florida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4607055" cy="4384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sunshine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Capital </a:t>
            </a:r>
          </a:p>
          <a:p>
            <a:pPr lvl="1"/>
            <a:r>
              <a:rPr lang="en-US" b="1" dirty="0" smtClean="0"/>
              <a:t>Tallahassee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b="1" dirty="0" smtClean="0"/>
              <a:t>March 3, 1845 (27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en-US" b="1" dirty="0" smtClean="0"/>
              <a:t>Region</a:t>
            </a:r>
          </a:p>
          <a:p>
            <a:pPr lvl="1"/>
            <a:r>
              <a:rPr lang="en-US" b="1" dirty="0" smtClean="0"/>
              <a:t>South or Southeastern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dirty="0" smtClean="0"/>
              <a:t>citrus fruits, sugarcane, </a:t>
            </a:r>
            <a:r>
              <a:rPr lang="en-US" dirty="0" smtClean="0"/>
              <a:t>celery</a:t>
            </a:r>
            <a:endParaRPr lang="en-US" dirty="0" smtClean="0"/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dirty="0" smtClean="0"/>
              <a:t>humid sub-tropical, except in southern part, which is </a:t>
            </a:r>
            <a:r>
              <a:rPr lang="en-US" dirty="0" smtClean="0"/>
              <a:t>tropical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apzones.org/maps/united_states/Florida_United_Sta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7751989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Georgia</a:t>
            </a:r>
            <a:endParaRPr lang="en-US" dirty="0"/>
          </a:p>
        </p:txBody>
      </p:sp>
      <p:pic>
        <p:nvPicPr>
          <p:cNvPr id="3074" name="Picture 2" descr="http://www.georgia-map.org/georgia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533400"/>
            <a:ext cx="5222354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Peach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Atlanta</a:t>
            </a:r>
            <a:endParaRPr lang="en-US" b="1" dirty="0" smtClean="0"/>
          </a:p>
          <a:p>
            <a:r>
              <a:rPr lang="en-US" b="1" dirty="0" smtClean="0"/>
              <a:t>Became 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January 2, 1788 (4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  <a:endParaRPr lang="en-US" b="1" dirty="0" smtClean="0"/>
          </a:p>
          <a:p>
            <a:r>
              <a:rPr lang="en-US" b="1" dirty="0" smtClean="0"/>
              <a:t>Region</a:t>
            </a:r>
            <a:endParaRPr lang="en-US" b="1" dirty="0" smtClean="0"/>
          </a:p>
          <a:p>
            <a:pPr lvl="1"/>
            <a:r>
              <a:rPr lang="en-US" b="1" dirty="0" smtClean="0"/>
              <a:t>South or </a:t>
            </a:r>
            <a:r>
              <a:rPr lang="en-US" b="1" dirty="0" smtClean="0"/>
              <a:t>Southeastern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poultry, eggs, pecans, peaches, peanuts, rye, cattle, hogs,</a:t>
            </a:r>
            <a:br>
              <a:rPr lang="en-US" b="1" dirty="0" smtClean="0"/>
            </a:br>
            <a:r>
              <a:rPr lang="en-US" b="1" dirty="0" smtClean="0"/>
              <a:t>turf grass, </a:t>
            </a:r>
            <a:r>
              <a:rPr lang="en-US" b="1" dirty="0" smtClean="0"/>
              <a:t>vegetables, transportation equipment, food processing,</a:t>
            </a:r>
            <a:br>
              <a:rPr lang="en-US" b="1" dirty="0" smtClean="0"/>
            </a:br>
            <a:r>
              <a:rPr lang="en-US" b="1" dirty="0" smtClean="0"/>
              <a:t>textiles, paper products, </a:t>
            </a:r>
            <a:r>
              <a:rPr lang="en-US" b="1" dirty="0" smtClean="0"/>
              <a:t>chemical </a:t>
            </a:r>
            <a:r>
              <a:rPr lang="en-US" b="1" dirty="0" smtClean="0"/>
              <a:t>products, electric </a:t>
            </a:r>
            <a:r>
              <a:rPr lang="en-US" b="1" dirty="0" smtClean="0"/>
              <a:t>equipment</a:t>
            </a:r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humid, subtropical, </a:t>
            </a:r>
            <a:r>
              <a:rPr lang="en-US" b="1" dirty="0" smtClean="0"/>
              <a:t>occasional </a:t>
            </a:r>
            <a:r>
              <a:rPr lang="en-US" b="1" dirty="0" smtClean="0"/>
              <a:t>polar air masses in </a:t>
            </a:r>
            <a:r>
              <a:rPr lang="en-US" b="1" dirty="0" smtClean="0"/>
              <a:t>winter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pzones.org/maps/united_states/Georgia_United_Sta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7572375" cy="4912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04500EA3-07F8-4692-8F96-8380990E781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243</TotalTime>
  <Words>82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7 GLE 4</vt:lpstr>
      <vt:lpstr>Florida</vt:lpstr>
      <vt:lpstr>The sunshine state</vt:lpstr>
      <vt:lpstr>Slide 4</vt:lpstr>
      <vt:lpstr>Georgia</vt:lpstr>
      <vt:lpstr>The Peach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2 GLE 4</dc:title>
  <dc:creator>sbpit</dc:creator>
  <cp:lastModifiedBy>sbpit</cp:lastModifiedBy>
  <cp:revision>25</cp:revision>
  <dcterms:created xsi:type="dcterms:W3CDTF">2011-08-23T13:38:26Z</dcterms:created>
  <dcterms:modified xsi:type="dcterms:W3CDTF">2011-09-26T15:01:20Z</dcterms:modified>
</cp:coreProperties>
</file>