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</p:sldMasterIdLst>
  <p:sldIdLst>
    <p:sldId id="257" r:id="rId3"/>
    <p:sldId id="256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custDataLst>
    <p:custData r:id="rId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D30EC09-0240-4944-9928-3B760F6C483B}" type="datetimeFigureOut">
              <a:rPr lang="en-US" smtClean="0"/>
              <a:pPr/>
              <a:t>9/16/2011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0EC09-0240-4944-9928-3B760F6C483B}" type="datetimeFigureOut">
              <a:rPr lang="en-US" smtClean="0"/>
              <a:pPr/>
              <a:t>9/16/2011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D30EC09-0240-4944-9928-3B760F6C483B}" type="datetimeFigureOut">
              <a:rPr lang="en-US" smtClean="0"/>
              <a:pPr/>
              <a:t>9/16/2011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0EC09-0240-4944-9928-3B760F6C483B}" type="datetimeFigureOut">
              <a:rPr lang="en-US" smtClean="0"/>
              <a:pPr/>
              <a:t>9/16/2011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D30EC09-0240-4944-9928-3B760F6C483B}" type="datetimeFigureOut">
              <a:rPr lang="en-US" smtClean="0"/>
              <a:pPr/>
              <a:t>9/16/2011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0EC09-0240-4944-9928-3B760F6C483B}" type="datetimeFigureOut">
              <a:rPr lang="en-US" smtClean="0"/>
              <a:pPr/>
              <a:t>9/16/2011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0EC09-0240-4944-9928-3B760F6C483B}" type="datetimeFigureOut">
              <a:rPr lang="en-US" smtClean="0"/>
              <a:pPr/>
              <a:t>9/16/2011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0EC09-0240-4944-9928-3B760F6C483B}" type="datetimeFigureOut">
              <a:rPr lang="en-US" smtClean="0"/>
              <a:pPr/>
              <a:t>9/16/2011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D30EC09-0240-4944-9928-3B760F6C483B}" type="datetimeFigureOut">
              <a:rPr lang="en-US" smtClean="0"/>
              <a:pPr/>
              <a:t>9/16/2011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0EC09-0240-4944-9928-3B760F6C483B}" type="datetimeFigureOut">
              <a:rPr lang="en-US" smtClean="0"/>
              <a:pPr/>
              <a:t>9/16/2011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0EC09-0240-4944-9928-3B760F6C483B}" type="datetimeFigureOut">
              <a:rPr lang="en-US" smtClean="0"/>
              <a:pPr/>
              <a:t>9/16/2011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D30EC09-0240-4944-9928-3B760F6C483B}" type="datetimeFigureOut">
              <a:rPr lang="en-US" smtClean="0"/>
              <a:pPr/>
              <a:t>9/16/2011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State </a:t>
            </a:r>
            <a:r>
              <a:rPr lang="en-US" dirty="0" err="1" smtClean="0"/>
              <a:t>Gimmes</a:t>
            </a:r>
            <a:r>
              <a:rPr lang="en-US" dirty="0" smtClean="0"/>
              <a:t> Week </a:t>
            </a:r>
            <a:r>
              <a:rPr lang="en-US" dirty="0" smtClean="0"/>
              <a:t>6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GLE </a:t>
            </a:r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Maryland</a:t>
            </a:r>
            <a:endParaRPr lang="en-US" dirty="0" smtClean="0"/>
          </a:p>
          <a:p>
            <a:r>
              <a:rPr lang="en-US" dirty="0" smtClean="0"/>
              <a:t>Virginia</a:t>
            </a:r>
          </a:p>
          <a:p>
            <a:r>
              <a:rPr lang="en-US" dirty="0" smtClean="0"/>
              <a:t>Washington, D.C.</a:t>
            </a: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4038600" y="533400"/>
            <a:ext cx="5105400" cy="1219200"/>
          </a:xfrm>
        </p:spPr>
        <p:txBody>
          <a:bodyPr/>
          <a:lstStyle/>
          <a:p>
            <a:r>
              <a:rPr lang="en-US" dirty="0" smtClean="0"/>
              <a:t>Maryland</a:t>
            </a:r>
            <a:endParaRPr lang="en-US" dirty="0"/>
          </a:p>
        </p:txBody>
      </p:sp>
      <p:pic>
        <p:nvPicPr>
          <p:cNvPr id="3" name="Picture 2" descr="http://www.mapwatch.com/multi-maps/full/maryland-county-map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828800"/>
            <a:ext cx="7143750" cy="37719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/>
              <a:t>old line </a:t>
            </a:r>
            <a:r>
              <a:rPr lang="en-US" dirty="0" smtClean="0"/>
              <a:t>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Capital </a:t>
            </a:r>
          </a:p>
          <a:p>
            <a:pPr lvl="1"/>
            <a:r>
              <a:rPr lang="en-US" b="1" dirty="0" smtClean="0"/>
              <a:t>Annapolis</a:t>
            </a:r>
          </a:p>
          <a:p>
            <a:r>
              <a:rPr lang="en-US" b="1" dirty="0" smtClean="0"/>
              <a:t>Became </a:t>
            </a:r>
            <a:r>
              <a:rPr lang="en-US" b="1" dirty="0" smtClean="0"/>
              <a:t>a State</a:t>
            </a:r>
          </a:p>
          <a:p>
            <a:pPr lvl="1"/>
            <a:r>
              <a:rPr lang="en-US" b="1" dirty="0" smtClean="0"/>
              <a:t>April 28, 1788 (</a:t>
            </a:r>
            <a:r>
              <a:rPr lang="en-US" b="1" dirty="0" smtClean="0"/>
              <a:t>7</a:t>
            </a:r>
            <a:r>
              <a:rPr lang="en-US" b="1" baseline="30000" dirty="0" smtClean="0"/>
              <a:t>th</a:t>
            </a:r>
            <a:r>
              <a:rPr lang="en-US" b="1" dirty="0" smtClean="0"/>
              <a:t>)</a:t>
            </a:r>
          </a:p>
          <a:p>
            <a:r>
              <a:rPr lang="en-US" b="1" dirty="0" smtClean="0"/>
              <a:t>Region</a:t>
            </a:r>
            <a:endParaRPr lang="en-US" b="1" dirty="0" smtClean="0"/>
          </a:p>
          <a:p>
            <a:pPr lvl="1"/>
            <a:r>
              <a:rPr lang="en-US" b="1" dirty="0" smtClean="0"/>
              <a:t>Southern</a:t>
            </a:r>
            <a:endParaRPr lang="en-US" b="1" dirty="0" smtClean="0"/>
          </a:p>
          <a:p>
            <a:r>
              <a:rPr lang="en-US" b="1" dirty="0" smtClean="0"/>
              <a:t>Products</a:t>
            </a:r>
          </a:p>
          <a:p>
            <a:pPr lvl="1"/>
            <a:r>
              <a:rPr lang="en-US" b="1" dirty="0" smtClean="0"/>
              <a:t>commercial fishing, cucumbers, watermelons, sweet corn, tomatoes,</a:t>
            </a:r>
            <a:br>
              <a:rPr lang="en-US" b="1" dirty="0" smtClean="0"/>
            </a:br>
            <a:r>
              <a:rPr lang="en-US" b="1" dirty="0" smtClean="0"/>
              <a:t>musk melons, squash, peas, tobacco, </a:t>
            </a:r>
            <a:r>
              <a:rPr lang="en-US" b="1" dirty="0" smtClean="0"/>
              <a:t>mining</a:t>
            </a:r>
          </a:p>
          <a:p>
            <a:r>
              <a:rPr lang="en-US" b="1" dirty="0" smtClean="0"/>
              <a:t>Climate</a:t>
            </a:r>
            <a:endParaRPr lang="en-US" b="1" dirty="0" smtClean="0"/>
          </a:p>
          <a:p>
            <a:pPr lvl="1"/>
            <a:r>
              <a:rPr lang="en-US" b="1" dirty="0" smtClean="0"/>
              <a:t>humid subtropical: hot, humid summers and short, mild to cool </a:t>
            </a:r>
            <a:r>
              <a:rPr lang="en-US" b="1" dirty="0" smtClean="0"/>
              <a:t>winters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mapsof.net/uploads/static-maps/where_is_maryland_locat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579" y="868136"/>
            <a:ext cx="7704221" cy="52278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Virginia</a:t>
            </a:r>
            <a:endParaRPr lang="en-US" dirty="0"/>
          </a:p>
        </p:txBody>
      </p:sp>
      <p:pic>
        <p:nvPicPr>
          <p:cNvPr id="3074" name="Picture 2" descr="http://www.virginia-map.org/virginia-m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133600"/>
            <a:ext cx="8658224" cy="36374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Old dominion 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Capital</a:t>
            </a:r>
          </a:p>
          <a:p>
            <a:pPr lvl="1"/>
            <a:r>
              <a:rPr lang="en-US" b="1" dirty="0" smtClean="0"/>
              <a:t>Richmond</a:t>
            </a:r>
          </a:p>
          <a:p>
            <a:r>
              <a:rPr lang="en-US" b="1" dirty="0" smtClean="0"/>
              <a:t>Became </a:t>
            </a:r>
            <a:r>
              <a:rPr lang="en-US" b="1" dirty="0" smtClean="0"/>
              <a:t>a State</a:t>
            </a:r>
          </a:p>
          <a:p>
            <a:pPr lvl="1"/>
            <a:r>
              <a:rPr lang="en-US" b="1" dirty="0" smtClean="0"/>
              <a:t>June 25, 1788 (</a:t>
            </a:r>
            <a:r>
              <a:rPr lang="en-US" b="1" dirty="0" smtClean="0"/>
              <a:t>10</a:t>
            </a:r>
            <a:r>
              <a:rPr lang="en-US" b="1" baseline="30000" dirty="0" smtClean="0"/>
              <a:t>th</a:t>
            </a:r>
            <a:r>
              <a:rPr lang="en-US" b="1" dirty="0" smtClean="0"/>
              <a:t>)</a:t>
            </a:r>
          </a:p>
          <a:p>
            <a:r>
              <a:rPr lang="en-US" b="1" dirty="0" smtClean="0"/>
              <a:t>Region</a:t>
            </a:r>
            <a:endParaRPr lang="en-US" b="1" dirty="0" smtClean="0"/>
          </a:p>
          <a:p>
            <a:pPr lvl="1"/>
            <a:r>
              <a:rPr lang="en-US" b="1" dirty="0" smtClean="0"/>
              <a:t>South or </a:t>
            </a:r>
            <a:r>
              <a:rPr lang="en-US" b="1" dirty="0" smtClean="0"/>
              <a:t>Southeastern</a:t>
            </a:r>
            <a:endParaRPr lang="en-US" b="1" dirty="0" smtClean="0"/>
          </a:p>
          <a:p>
            <a:r>
              <a:rPr lang="en-US" b="1" dirty="0" smtClean="0"/>
              <a:t>Products</a:t>
            </a:r>
          </a:p>
          <a:p>
            <a:pPr lvl="1"/>
            <a:r>
              <a:rPr lang="en-US" b="1" dirty="0" smtClean="0"/>
              <a:t>cattle, tobacco, peanuts, tomatoes, hay, sweet potatoes, poultry, coal, </a:t>
            </a:r>
            <a:r>
              <a:rPr lang="en-US" b="1" dirty="0" smtClean="0"/>
              <a:t>lumber</a:t>
            </a:r>
          </a:p>
          <a:p>
            <a:r>
              <a:rPr lang="en-US" b="1" dirty="0" smtClean="0"/>
              <a:t>Climate</a:t>
            </a:r>
            <a:endParaRPr lang="en-US" b="1" dirty="0" smtClean="0"/>
          </a:p>
          <a:p>
            <a:pPr lvl="1"/>
            <a:r>
              <a:rPr lang="en-US" b="1" dirty="0" smtClean="0"/>
              <a:t>part of the state is humid subtropical climate - in the mountainous areas,</a:t>
            </a:r>
            <a:br>
              <a:rPr lang="en-US" b="1" dirty="0" smtClean="0"/>
            </a:br>
            <a:r>
              <a:rPr lang="en-US" b="1" dirty="0" smtClean="0"/>
              <a:t>climate becomes humid tropical with hot summers and mild wild </a:t>
            </a:r>
            <a:r>
              <a:rPr lang="en-US" b="1" dirty="0" smtClean="0"/>
              <a:t>winters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apzones.org/maps/united_states/Virginia_United_Stat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04800"/>
            <a:ext cx="8152410" cy="52889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Washington, DC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4343400" cy="600384"/>
          </a:xfrm>
        </p:spPr>
        <p:txBody>
          <a:bodyPr/>
          <a:lstStyle/>
          <a:p>
            <a:r>
              <a:rPr lang="en-US" dirty="0" smtClean="0"/>
              <a:t>Our national capital</a:t>
            </a:r>
            <a:endParaRPr lang="en-US" dirty="0"/>
          </a:p>
        </p:txBody>
      </p:sp>
      <p:pic>
        <p:nvPicPr>
          <p:cNvPr id="20484" name="Picture 4" descr="http://www.travelago.com/images/portal/regions/usmap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133600"/>
            <a:ext cx="6315075" cy="45322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version>
  <revision id="1.0.37047.0"/>
</version>
</file>

<file path=customXml/itemProps1.xml><?xml version="1.0" encoding="utf-8"?>
<ds:datastoreItem xmlns:ds="http://schemas.openxmlformats.org/officeDocument/2006/customXml" ds:itemID="{04500EA3-07F8-4692-8F96-8380990E7819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4197</TotalTime>
  <Words>102</Words>
  <Application>Microsoft Office PowerPoint</Application>
  <PresentationFormat>On-screen Show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Opulent</vt:lpstr>
      <vt:lpstr>State Gimmes Week 6 GLE 4</vt:lpstr>
      <vt:lpstr>Maryland</vt:lpstr>
      <vt:lpstr>The old line state</vt:lpstr>
      <vt:lpstr>Slide 4</vt:lpstr>
      <vt:lpstr>Virginia</vt:lpstr>
      <vt:lpstr>Old dominion state</vt:lpstr>
      <vt:lpstr>Slide 7</vt:lpstr>
      <vt:lpstr>Washington, DC</vt:lpstr>
    </vt:vector>
  </TitlesOfParts>
  <Company>SBPSB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State Gimmes Week 2 GLE 4</dc:title>
  <dc:creator>sbpit</dc:creator>
  <cp:lastModifiedBy>sbpit</cp:lastModifiedBy>
  <cp:revision>29</cp:revision>
  <dcterms:created xsi:type="dcterms:W3CDTF">2011-08-23T13:38:26Z</dcterms:created>
  <dcterms:modified xsi:type="dcterms:W3CDTF">2011-09-19T13:36:14Z</dcterms:modified>
</cp:coreProperties>
</file>