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2"/>
  </p:sldMasterIdLst>
  <p:sldIdLst>
    <p:sldId id="257" r:id="rId3"/>
    <p:sldId id="256" r:id="rId4"/>
    <p:sldId id="258" r:id="rId5"/>
    <p:sldId id="259" r:id="rId6"/>
    <p:sldId id="260" r:id="rId7"/>
    <p:sldId id="261" r:id="rId8"/>
    <p:sldId id="262" r:id="rId9"/>
  </p:sldIdLst>
  <p:sldSz cx="9144000" cy="6858000" type="screen4x3"/>
  <p:notesSz cx="6858000" cy="9144000"/>
  <p:custDataLst>
    <p:custData r:id="rId1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6" d="100"/>
          <a:sy n="46" d="100"/>
        </p:scale>
        <p:origin x="-64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5" name="Subtitle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1" name="Date Placeholder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0D30EC09-0240-4944-9928-3B760F6C483B}" type="datetimeFigureOut">
              <a:rPr lang="en-US" smtClean="0"/>
              <a:pPr/>
              <a:t>9/12/2011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A702B2B6-03F8-4CD4-9764-18738D6B12A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D30EC09-0240-4944-9928-3B760F6C483B}" type="datetimeFigureOut">
              <a:rPr lang="en-US" smtClean="0"/>
              <a:pPr/>
              <a:t>9/12/2011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702B2B6-03F8-4CD4-9764-18738D6B12A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0D30EC09-0240-4944-9928-3B760F6C483B}" type="datetimeFigureOut">
              <a:rPr lang="en-US" smtClean="0"/>
              <a:pPr/>
              <a:t>9/12/2011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A702B2B6-03F8-4CD4-9764-18738D6B12A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D30EC09-0240-4944-9928-3B760F6C483B}" type="datetimeFigureOut">
              <a:rPr lang="en-US" smtClean="0"/>
              <a:pPr/>
              <a:t>9/12/2011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702B2B6-03F8-4CD4-9764-18738D6B12A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0D30EC09-0240-4944-9928-3B760F6C483B}" type="datetimeFigureOut">
              <a:rPr lang="en-US" smtClean="0"/>
              <a:pPr/>
              <a:t>9/12/2011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A702B2B6-03F8-4CD4-9764-18738D6B12A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D30EC09-0240-4944-9928-3B760F6C483B}" type="datetimeFigureOut">
              <a:rPr lang="en-US" smtClean="0"/>
              <a:pPr/>
              <a:t>9/12/2011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702B2B6-03F8-4CD4-9764-18738D6B12A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D30EC09-0240-4944-9928-3B760F6C483B}" type="datetimeFigureOut">
              <a:rPr lang="en-US" smtClean="0"/>
              <a:pPr/>
              <a:t>9/12/2011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702B2B6-03F8-4CD4-9764-18738D6B12A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D30EC09-0240-4944-9928-3B760F6C483B}" type="datetimeFigureOut">
              <a:rPr lang="en-US" smtClean="0"/>
              <a:pPr/>
              <a:t>9/12/2011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702B2B6-03F8-4CD4-9764-18738D6B12A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0D30EC09-0240-4944-9928-3B760F6C483B}" type="datetimeFigureOut">
              <a:rPr lang="en-US" smtClean="0"/>
              <a:pPr/>
              <a:t>9/12/2011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702B2B6-03F8-4CD4-9764-18738D6B12A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D30EC09-0240-4944-9928-3B760F6C483B}" type="datetimeFigureOut">
              <a:rPr lang="en-US" smtClean="0"/>
              <a:pPr/>
              <a:t>9/12/2011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702B2B6-03F8-4CD4-9764-18738D6B12A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D30EC09-0240-4944-9928-3B760F6C483B}" type="datetimeFigureOut">
              <a:rPr lang="en-US" smtClean="0"/>
              <a:pPr/>
              <a:t>9/12/2011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702B2B6-03F8-4CD4-9764-18738D6B12A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Picture Placeholder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Title Placeholder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1" name="Text Placeholder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7" name="Date Placeholder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0D30EC09-0240-4944-9928-3B760F6C483B}" type="datetimeFigureOut">
              <a:rPr lang="en-US" smtClean="0"/>
              <a:pPr/>
              <a:t>9/12/2011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A702B2B6-03F8-4CD4-9764-18738D6B12A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State </a:t>
            </a:r>
            <a:r>
              <a:rPr lang="en-US" dirty="0" err="1" smtClean="0"/>
              <a:t>Gimmes</a:t>
            </a:r>
            <a:r>
              <a:rPr lang="en-US" dirty="0" smtClean="0"/>
              <a:t> Week </a:t>
            </a:r>
            <a:r>
              <a:rPr lang="en-US" dirty="0" smtClean="0"/>
              <a:t>5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GLE 4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Delaware</a:t>
            </a:r>
            <a:endParaRPr lang="en-US" dirty="0" smtClean="0"/>
          </a:p>
          <a:p>
            <a:r>
              <a:rPr lang="en-US" dirty="0" smtClean="0"/>
              <a:t>Pennsylvania</a:t>
            </a:r>
            <a:endParaRPr lang="en-US" dirty="0" smtClean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idx="4294967295"/>
          </p:nvPr>
        </p:nvSpPr>
        <p:spPr>
          <a:xfrm>
            <a:off x="4038600" y="533400"/>
            <a:ext cx="5105400" cy="1219200"/>
          </a:xfrm>
        </p:spPr>
        <p:txBody>
          <a:bodyPr/>
          <a:lstStyle/>
          <a:p>
            <a:r>
              <a:rPr lang="en-US" dirty="0" smtClean="0"/>
              <a:t>Pennsylvania</a:t>
            </a:r>
            <a:endParaRPr lang="en-US" dirty="0"/>
          </a:p>
        </p:txBody>
      </p:sp>
      <p:pic>
        <p:nvPicPr>
          <p:cNvPr id="6146" name="Picture 2" descr="http://upload.wikimedia.org/wikipedia/en/a/a5/WikiProject_Pennsylvania_Logo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752600"/>
            <a:ext cx="8763000" cy="481105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keyston</a:t>
            </a:r>
            <a:r>
              <a:rPr lang="en-US" dirty="0" smtClean="0"/>
              <a:t>e state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b="1" dirty="0" smtClean="0"/>
              <a:t>Capital </a:t>
            </a:r>
          </a:p>
          <a:p>
            <a:pPr lvl="1"/>
            <a:r>
              <a:rPr lang="en-US" b="1" dirty="0" smtClean="0"/>
              <a:t>Harrisburg</a:t>
            </a:r>
            <a:endParaRPr lang="en-US" b="1" dirty="0" smtClean="0"/>
          </a:p>
          <a:p>
            <a:r>
              <a:rPr lang="en-US" b="1" dirty="0" smtClean="0"/>
              <a:t>Became a State</a:t>
            </a:r>
          </a:p>
          <a:p>
            <a:pPr lvl="1"/>
            <a:r>
              <a:rPr lang="en-US" b="1" dirty="0" smtClean="0"/>
              <a:t>December </a:t>
            </a:r>
            <a:r>
              <a:rPr lang="en-US" b="1" dirty="0" smtClean="0"/>
              <a:t>12, 1797</a:t>
            </a:r>
            <a:endParaRPr lang="en-US" dirty="0" smtClean="0"/>
          </a:p>
          <a:p>
            <a:r>
              <a:rPr lang="en-US" b="1" dirty="0" smtClean="0"/>
              <a:t>Region</a:t>
            </a:r>
          </a:p>
          <a:p>
            <a:pPr lvl="1"/>
            <a:r>
              <a:rPr lang="en-US" b="1" dirty="0" smtClean="0"/>
              <a:t>Northeast or </a:t>
            </a:r>
            <a:r>
              <a:rPr lang="en-US" b="1" dirty="0" err="1" smtClean="0"/>
              <a:t>MidAtlantic</a:t>
            </a:r>
            <a:endParaRPr lang="en-US" b="1" dirty="0" smtClean="0"/>
          </a:p>
          <a:p>
            <a:r>
              <a:rPr lang="en-US" b="1" dirty="0" smtClean="0"/>
              <a:t>Products</a:t>
            </a:r>
          </a:p>
          <a:p>
            <a:pPr lvl="1"/>
            <a:r>
              <a:rPr lang="en-US" b="1" dirty="0" smtClean="0"/>
              <a:t>coal, mushrooms, Christmas trees, layer chickens, nursery, sod, milk, corn for silage,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b="1" dirty="0" smtClean="0"/>
              <a:t>grapes, horses, </a:t>
            </a:r>
            <a:r>
              <a:rPr lang="en-US" b="1" dirty="0" smtClean="0"/>
              <a:t>wine</a:t>
            </a:r>
            <a:endParaRPr lang="en-US" dirty="0" smtClean="0"/>
          </a:p>
          <a:p>
            <a:r>
              <a:rPr lang="en-US" b="1" dirty="0" smtClean="0"/>
              <a:t>Climate</a:t>
            </a:r>
            <a:endParaRPr lang="en-US" b="1" dirty="0" smtClean="0"/>
          </a:p>
          <a:p>
            <a:pPr lvl="1"/>
            <a:r>
              <a:rPr lang="en-US" b="1" dirty="0" smtClean="0"/>
              <a:t>variety of climate, humid continental to humid subtropical -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b="1" dirty="0" smtClean="0"/>
              <a:t>warm to markedly colder as state straddles two major climate </a:t>
            </a:r>
            <a:r>
              <a:rPr lang="en-US" b="1" dirty="0" smtClean="0"/>
              <a:t>zones</a:t>
            </a:r>
            <a:r>
              <a:rPr lang="en-US" b="1" dirty="0" smtClean="0"/>
              <a:t/>
            </a:r>
            <a:br>
              <a:rPr lang="en-US" b="1" dirty="0" smtClean="0"/>
            </a:b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www.worldatlas.com/webimage/countrys/namerica/usstates/pana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95400" y="412750"/>
            <a:ext cx="5524500" cy="64452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Delaware</a:t>
            </a:r>
            <a:endParaRPr lang="en-US" dirty="0"/>
          </a:p>
        </p:txBody>
      </p:sp>
      <p:pic>
        <p:nvPicPr>
          <p:cNvPr id="3" name="Picture 2" descr="http://www.yellowmaps.com/maps/img/US/contour/Delaware-contour-map-94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00400" y="685800"/>
            <a:ext cx="4746132" cy="6172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</a:t>
            </a:r>
            <a:r>
              <a:rPr lang="en-US" dirty="0" smtClean="0"/>
              <a:t>first state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b="1" dirty="0" smtClean="0"/>
              <a:t>Capital</a:t>
            </a:r>
          </a:p>
          <a:p>
            <a:pPr lvl="1"/>
            <a:r>
              <a:rPr lang="en-US" b="1" dirty="0" smtClean="0"/>
              <a:t>Dover</a:t>
            </a:r>
            <a:endParaRPr lang="en-US" b="1" dirty="0" smtClean="0"/>
          </a:p>
          <a:p>
            <a:r>
              <a:rPr lang="en-US" b="1" dirty="0" smtClean="0"/>
              <a:t>Became a State</a:t>
            </a:r>
          </a:p>
          <a:p>
            <a:pPr lvl="1"/>
            <a:r>
              <a:rPr lang="en-US" b="1" dirty="0" smtClean="0"/>
              <a:t>December 1, 1787 (1</a:t>
            </a:r>
            <a:r>
              <a:rPr lang="en-US" b="1" baseline="30000" dirty="0" smtClean="0"/>
              <a:t>st</a:t>
            </a:r>
            <a:r>
              <a:rPr lang="en-US" b="1" dirty="0" smtClean="0"/>
              <a:t>)</a:t>
            </a:r>
            <a:endParaRPr lang="en-US" b="1" dirty="0" smtClean="0"/>
          </a:p>
          <a:p>
            <a:r>
              <a:rPr lang="en-US" b="1" dirty="0" smtClean="0"/>
              <a:t>Region</a:t>
            </a:r>
          </a:p>
          <a:p>
            <a:pPr lvl="1"/>
            <a:r>
              <a:rPr lang="en-US" b="1" dirty="0" smtClean="0"/>
              <a:t>South or </a:t>
            </a:r>
            <a:r>
              <a:rPr lang="en-US" b="1" dirty="0" err="1" smtClean="0"/>
              <a:t>MidAtlantic</a:t>
            </a:r>
            <a:endParaRPr lang="en-US" b="1" dirty="0" smtClean="0"/>
          </a:p>
          <a:p>
            <a:r>
              <a:rPr lang="en-US" b="1" dirty="0" smtClean="0"/>
              <a:t>Products</a:t>
            </a:r>
          </a:p>
          <a:p>
            <a:pPr lvl="1"/>
            <a:r>
              <a:rPr lang="en-US" b="1" dirty="0" smtClean="0"/>
              <a:t>poultry, nursery stock, soybeans, dairy products, corn, paper goods,</a:t>
            </a:r>
            <a:r>
              <a:rPr lang="en-US" dirty="0" smtClean="0"/>
              <a:t> </a:t>
            </a:r>
            <a:br>
              <a:rPr lang="en-US" dirty="0" smtClean="0"/>
            </a:br>
            <a:r>
              <a:rPr lang="en-US" b="1" dirty="0" smtClean="0"/>
              <a:t>chemical products, processed foods, rubber, plastic </a:t>
            </a:r>
            <a:r>
              <a:rPr lang="en-US" b="1" dirty="0" smtClean="0"/>
              <a:t>products</a:t>
            </a:r>
          </a:p>
          <a:p>
            <a:r>
              <a:rPr lang="en-US" b="1" dirty="0" smtClean="0"/>
              <a:t>Climate</a:t>
            </a:r>
            <a:endParaRPr lang="en-US" b="1" dirty="0" smtClean="0"/>
          </a:p>
          <a:p>
            <a:pPr lvl="1"/>
            <a:r>
              <a:rPr lang="en-US" b="1" dirty="0" smtClean="0"/>
              <a:t>transitional zone between a humid subtropical climate </a:t>
            </a:r>
            <a:br>
              <a:rPr lang="en-US" b="1" dirty="0" smtClean="0"/>
            </a:br>
            <a:r>
              <a:rPr lang="en-US" b="1" dirty="0" smtClean="0"/>
              <a:t>and continental </a:t>
            </a:r>
            <a:r>
              <a:rPr lang="en-US" b="1" dirty="0" smtClean="0"/>
              <a:t>climate</a:t>
            </a: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> 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mapsof.net/uploads/static-maps/where_is_delaware_located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609600"/>
            <a:ext cx="8081762" cy="5486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pulent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pulent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pulent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version>
  <revision id="1.0.37047.0"/>
</version>
</file>

<file path=customXml/itemProps1.xml><?xml version="1.0" encoding="utf-8"?>
<ds:datastoreItem xmlns:ds="http://schemas.openxmlformats.org/officeDocument/2006/customXml" ds:itemID="{04500EA3-07F8-4692-8F96-8380990E7819}">
  <ds:schemaRefs/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201</TotalTime>
  <Words>77</Words>
  <Application>Microsoft Office PowerPoint</Application>
  <PresentationFormat>On-screen Show (4:3)</PresentationFormat>
  <Paragraphs>27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Opulent</vt:lpstr>
      <vt:lpstr>State Gimmes Week 5 GLE 4</vt:lpstr>
      <vt:lpstr>Pennsylvania</vt:lpstr>
      <vt:lpstr>The keystone state</vt:lpstr>
      <vt:lpstr>Slide 4</vt:lpstr>
      <vt:lpstr>Delaware</vt:lpstr>
      <vt:lpstr>The first state</vt:lpstr>
      <vt:lpstr>Slide 7</vt:lpstr>
    </vt:vector>
  </TitlesOfParts>
  <Company>SBPSB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State Gimmes Week 2 GLE 4</dc:title>
  <dc:creator>sbpit</dc:creator>
  <cp:lastModifiedBy>sbpit</cp:lastModifiedBy>
  <cp:revision>20</cp:revision>
  <dcterms:created xsi:type="dcterms:W3CDTF">2011-08-23T13:38:26Z</dcterms:created>
  <dcterms:modified xsi:type="dcterms:W3CDTF">2011-09-12T14:18:42Z</dcterms:modified>
</cp:coreProperties>
</file>