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 smtClean="0"/>
          </a:p>
          <a:p>
            <a:r>
              <a:rPr lang="en-US" dirty="0" smtClean="0"/>
              <a:t>New Jersey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038600" y="533400"/>
            <a:ext cx="5105400" cy="1219200"/>
          </a:xfrm>
        </p:spPr>
        <p:txBody>
          <a:bodyPr/>
          <a:lstStyle/>
          <a:p>
            <a:r>
              <a:rPr lang="en-US" dirty="0" smtClean="0"/>
              <a:t>New Jersey</a:t>
            </a:r>
            <a:endParaRPr lang="en-US" dirty="0"/>
          </a:p>
        </p:txBody>
      </p:sp>
      <p:pic>
        <p:nvPicPr>
          <p:cNvPr id="3" name="Picture 2" descr="http://www.new-jersey-map.org/new-jersey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3246361" cy="561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Garden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Trenton</a:t>
            </a:r>
          </a:p>
          <a:p>
            <a:r>
              <a:rPr lang="en-US" b="1" dirty="0" smtClean="0"/>
              <a:t>Became </a:t>
            </a:r>
            <a:r>
              <a:rPr lang="en-US" b="1" dirty="0" smtClean="0"/>
              <a:t>a State</a:t>
            </a:r>
          </a:p>
          <a:p>
            <a:pPr lvl="1"/>
            <a:r>
              <a:rPr lang="en-US" b="1" dirty="0" smtClean="0"/>
              <a:t>December 18, 1787 (3</a:t>
            </a:r>
            <a:r>
              <a:rPr lang="en-US" b="1" baseline="30000" dirty="0" smtClean="0"/>
              <a:t>rd</a:t>
            </a:r>
            <a:r>
              <a:rPr lang="en-US" b="1" dirty="0" smtClean="0"/>
              <a:t>)</a:t>
            </a:r>
            <a:endParaRPr lang="en-US" dirty="0" smtClean="0"/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Northeast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nursery stock, horses, vegetables, fruit, nuts, seafood, dairy </a:t>
            </a:r>
            <a:r>
              <a:rPr lang="en-US" b="1" dirty="0" smtClean="0"/>
              <a:t>products</a:t>
            </a:r>
            <a:endParaRPr lang="en-US" dirty="0" smtClean="0"/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temperate climate, hot humid summers and cold winters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ilike2learn.com/ilike2learn/Continent%20Maps/Country%20Maps/UnitedStates/New%20Jerse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"/>
            <a:ext cx="6157913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York</a:t>
            </a:r>
            <a:endParaRPr lang="en-US" dirty="0"/>
          </a:p>
        </p:txBody>
      </p:sp>
      <p:pic>
        <p:nvPicPr>
          <p:cNvPr id="3074" name="Picture 2" descr="http://www.newyorkstatesearch.com/maps/New_York/New_York_State_county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676400"/>
            <a:ext cx="5673989" cy="4788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Empire </a:t>
            </a:r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Albany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b="1" dirty="0" smtClean="0"/>
              <a:t>July 26, 1788 (</a:t>
            </a:r>
            <a:r>
              <a:rPr lang="en-US" b="1" dirty="0" smtClean="0"/>
              <a:t>11</a:t>
            </a:r>
            <a:r>
              <a:rPr lang="en-US" b="1" baseline="30000" dirty="0" smtClean="0"/>
              <a:t>th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Region</a:t>
            </a:r>
            <a:endParaRPr lang="en-US" b="1" dirty="0" smtClean="0"/>
          </a:p>
          <a:p>
            <a:pPr lvl="1"/>
            <a:r>
              <a:rPr lang="en-US" b="1" dirty="0" smtClean="0"/>
              <a:t>Northeastern</a:t>
            </a:r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garments, chemicals, metal products, processed foods, furniture, </a:t>
            </a:r>
            <a:r>
              <a:rPr lang="en-US" b="1" dirty="0" smtClean="0"/>
              <a:t>chocolate</a:t>
            </a:r>
            <a:endParaRPr lang="en-US" b="1" dirty="0" smtClean="0"/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humid continental climate, hot, humid to cool, cold </a:t>
            </a:r>
            <a:r>
              <a:rPr lang="en-US" b="1" dirty="0" smtClean="0"/>
              <a:t>winters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pzones.org/maps/united_states/New_York_United_Stat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8215002" cy="5329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04500EA3-07F8-4692-8F96-8380990E781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190</TotalTime>
  <Words>99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4 GLE 4</vt:lpstr>
      <vt:lpstr>New Jersey</vt:lpstr>
      <vt:lpstr>The Garden state</vt:lpstr>
      <vt:lpstr>Slide 4</vt:lpstr>
      <vt:lpstr>New York</vt:lpstr>
      <vt:lpstr>The Empire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2 GLE 4</dc:title>
  <dc:creator>sbpit</dc:creator>
  <cp:lastModifiedBy>sbpit</cp:lastModifiedBy>
  <cp:revision>18</cp:revision>
  <dcterms:created xsi:type="dcterms:W3CDTF">2011-08-23T13:38:26Z</dcterms:created>
  <dcterms:modified xsi:type="dcterms:W3CDTF">2011-09-05T12:32:03Z</dcterms:modified>
</cp:coreProperties>
</file>