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D30EC09-0240-4944-9928-3B760F6C483B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D30EC09-0240-4944-9928-3B760F6C483B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D30EC09-0240-4944-9928-3B760F6C483B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D30EC09-0240-4944-9928-3B760F6C483B}" type="datetimeFigureOut">
              <a:rPr lang="en-US" smtClean="0"/>
              <a:pPr/>
              <a:t>8/29/2011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State </a:t>
            </a:r>
            <a:r>
              <a:rPr lang="en-US" dirty="0" err="1" smtClean="0"/>
              <a:t>Gimmes</a:t>
            </a:r>
            <a:r>
              <a:rPr lang="en-US" dirty="0" smtClean="0"/>
              <a:t> Week </a:t>
            </a:r>
            <a:r>
              <a:rPr lang="en-US" dirty="0" smtClean="0"/>
              <a:t>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GLE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Rhode Island</a:t>
            </a:r>
          </a:p>
          <a:p>
            <a:r>
              <a:rPr lang="en-US" dirty="0" smtClean="0"/>
              <a:t>Connecticut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1219200"/>
          </a:xfrm>
        </p:spPr>
        <p:txBody>
          <a:bodyPr/>
          <a:lstStyle/>
          <a:p>
            <a:r>
              <a:rPr lang="en-US" dirty="0" smtClean="0"/>
              <a:t>Rhode island</a:t>
            </a:r>
            <a:endParaRPr lang="en-US" dirty="0"/>
          </a:p>
        </p:txBody>
      </p:sp>
      <p:pic>
        <p:nvPicPr>
          <p:cNvPr id="6146" name="Picture 2" descr="http://todaysfacilitymanager.com/facilityblog/wp-content/uploads/rhode-isla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057400"/>
            <a:ext cx="3733800" cy="45537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ocean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Capital </a:t>
            </a:r>
            <a:endParaRPr lang="en-US" b="1" dirty="0" smtClean="0"/>
          </a:p>
          <a:p>
            <a:pPr lvl="1"/>
            <a:r>
              <a:rPr lang="en-US" b="1" dirty="0" smtClean="0"/>
              <a:t>Providence</a:t>
            </a:r>
            <a:endParaRPr lang="en-US" b="1" dirty="0" smtClean="0"/>
          </a:p>
          <a:p>
            <a:r>
              <a:rPr lang="en-US" b="1" dirty="0" smtClean="0"/>
              <a:t>Became </a:t>
            </a:r>
            <a:r>
              <a:rPr lang="en-US" b="1" dirty="0" smtClean="0"/>
              <a:t>a </a:t>
            </a:r>
            <a:r>
              <a:rPr lang="en-US" b="1" dirty="0" smtClean="0"/>
              <a:t>State</a:t>
            </a:r>
          </a:p>
          <a:p>
            <a:pPr lvl="1"/>
            <a:r>
              <a:rPr lang="en-US" b="1" dirty="0" smtClean="0"/>
              <a:t>May 29, 1790 (</a:t>
            </a:r>
            <a:r>
              <a:rPr lang="en-US" b="1" dirty="0" smtClean="0"/>
              <a:t>13</a:t>
            </a:r>
            <a:r>
              <a:rPr lang="en-US" b="1" baseline="30000" dirty="0" smtClean="0"/>
              <a:t>th</a:t>
            </a:r>
            <a:r>
              <a:rPr lang="en-US" b="1" dirty="0" smtClean="0"/>
              <a:t>)</a:t>
            </a:r>
            <a:endParaRPr lang="en-US" dirty="0" smtClean="0"/>
          </a:p>
          <a:p>
            <a:r>
              <a:rPr lang="en-US" b="1" dirty="0" smtClean="0"/>
              <a:t>Region</a:t>
            </a:r>
          </a:p>
          <a:p>
            <a:pPr lvl="1"/>
            <a:r>
              <a:rPr lang="en-US" b="1" dirty="0" smtClean="0"/>
              <a:t>Northeast</a:t>
            </a:r>
            <a:endParaRPr lang="en-US" b="1" dirty="0" smtClean="0"/>
          </a:p>
          <a:p>
            <a:r>
              <a:rPr lang="en-US" b="1" dirty="0" smtClean="0"/>
              <a:t>Products</a:t>
            </a:r>
          </a:p>
          <a:p>
            <a:pPr lvl="1"/>
            <a:r>
              <a:rPr lang="en-US" b="1" dirty="0" smtClean="0"/>
              <a:t>textiles, costume jewelry, </a:t>
            </a:r>
            <a:r>
              <a:rPr lang="en-US" b="1" dirty="0" err="1" smtClean="0"/>
              <a:t>toolmaking</a:t>
            </a:r>
            <a:r>
              <a:rPr lang="en-US" b="1" dirty="0" smtClean="0"/>
              <a:t>, nursery stock, vegetables, diary products, </a:t>
            </a:r>
            <a:r>
              <a:rPr lang="en-US" b="1" dirty="0" smtClean="0"/>
              <a:t>eggs</a:t>
            </a:r>
            <a:endParaRPr lang="en-US" dirty="0" smtClean="0"/>
          </a:p>
          <a:p>
            <a:r>
              <a:rPr lang="en-US" b="1" dirty="0" smtClean="0"/>
              <a:t>Climate</a:t>
            </a:r>
          </a:p>
          <a:p>
            <a:pPr lvl="1"/>
            <a:r>
              <a:rPr lang="en-US" b="1" dirty="0" smtClean="0"/>
              <a:t>warm summer humid continental with hot, rainy summers and cold, snowy </a:t>
            </a:r>
            <a:r>
              <a:rPr lang="en-US" b="1" dirty="0" smtClean="0"/>
              <a:t>winters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ezilon.com/maps/images/usa/rhode_island_simp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85800"/>
            <a:ext cx="7105290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Connecticut</a:t>
            </a:r>
            <a:endParaRPr lang="en-US" dirty="0"/>
          </a:p>
        </p:txBody>
      </p:sp>
      <p:pic>
        <p:nvPicPr>
          <p:cNvPr id="3076" name="Picture 4" descr="http://www.connecticut-map.org/connecticut-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850792"/>
            <a:ext cx="7572375" cy="5007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Constitution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Capital</a:t>
            </a:r>
          </a:p>
          <a:p>
            <a:pPr lvl="1"/>
            <a:r>
              <a:rPr lang="en-US" b="1" dirty="0" smtClean="0"/>
              <a:t>Hartford</a:t>
            </a:r>
            <a:endParaRPr lang="en-US" b="1" dirty="0" smtClean="0"/>
          </a:p>
          <a:p>
            <a:r>
              <a:rPr lang="en-US" b="1" dirty="0" smtClean="0"/>
              <a:t>Became </a:t>
            </a:r>
            <a:r>
              <a:rPr lang="en-US" b="1" dirty="0" smtClean="0"/>
              <a:t>a </a:t>
            </a:r>
            <a:r>
              <a:rPr lang="en-US" b="1" dirty="0" smtClean="0"/>
              <a:t>State</a:t>
            </a:r>
          </a:p>
          <a:p>
            <a:pPr lvl="1"/>
            <a:r>
              <a:rPr lang="en-US" b="1" dirty="0" smtClean="0"/>
              <a:t>January 9, 1788 (</a:t>
            </a:r>
            <a:r>
              <a:rPr lang="en-US" b="1" dirty="0" smtClean="0"/>
              <a:t>5</a:t>
            </a:r>
            <a:r>
              <a:rPr lang="en-US" b="1" baseline="30000" dirty="0" smtClean="0"/>
              <a:t>th</a:t>
            </a:r>
            <a:r>
              <a:rPr lang="en-US" b="1" dirty="0" smtClean="0"/>
              <a:t>)</a:t>
            </a:r>
          </a:p>
          <a:p>
            <a:r>
              <a:rPr lang="en-US" b="1" dirty="0" smtClean="0"/>
              <a:t>Region</a:t>
            </a:r>
            <a:endParaRPr lang="en-US" b="1" dirty="0" smtClean="0"/>
          </a:p>
          <a:p>
            <a:pPr lvl="1"/>
            <a:r>
              <a:rPr lang="en-US" b="1" dirty="0" smtClean="0"/>
              <a:t>Northeastern</a:t>
            </a:r>
          </a:p>
          <a:p>
            <a:r>
              <a:rPr lang="en-US" b="1" dirty="0" smtClean="0"/>
              <a:t>Products</a:t>
            </a:r>
          </a:p>
          <a:p>
            <a:pPr lvl="1"/>
            <a:r>
              <a:rPr lang="en-US" b="1" dirty="0" smtClean="0"/>
              <a:t>nursery stock (trees, shrubs, flowers), eggs, </a:t>
            </a:r>
            <a:br>
              <a:rPr lang="en-US" b="1" dirty="0" smtClean="0"/>
            </a:br>
            <a:r>
              <a:rPr lang="en-US" b="1" dirty="0" smtClean="0"/>
              <a:t>dairy products, cattle, </a:t>
            </a:r>
            <a:r>
              <a:rPr lang="en-US" b="1" dirty="0" smtClean="0"/>
              <a:t>tobacco</a:t>
            </a:r>
            <a:endParaRPr lang="en-US" b="1" dirty="0" smtClean="0"/>
          </a:p>
          <a:p>
            <a:r>
              <a:rPr lang="en-US" b="1" dirty="0" smtClean="0"/>
              <a:t>Climate</a:t>
            </a:r>
            <a:endParaRPr lang="en-US" b="1" dirty="0" smtClean="0"/>
          </a:p>
          <a:p>
            <a:pPr lvl="1"/>
            <a:r>
              <a:rPr lang="en-US" b="1" dirty="0" smtClean="0"/>
              <a:t>humid continental with seasonal extremes</a:t>
            </a:r>
            <a:br>
              <a:rPr lang="en-US" b="1" dirty="0" smtClean="0"/>
            </a:br>
            <a:r>
              <a:rPr lang="en-US" b="1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mapzones.org/maps/united_states/Connecticut_United_Stat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838200"/>
            <a:ext cx="8458200" cy="5487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176</TotalTime>
  <Words>72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State Gimmes Week 3 GLE 4</vt:lpstr>
      <vt:lpstr>Rhode island</vt:lpstr>
      <vt:lpstr>The ocean state</vt:lpstr>
      <vt:lpstr>Slide 4</vt:lpstr>
      <vt:lpstr>Connecticut</vt:lpstr>
      <vt:lpstr>The Constitution state</vt:lpstr>
      <vt:lpstr>Slide 7</vt:lpstr>
    </vt:vector>
  </TitlesOfParts>
  <Company>SBPSB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Gimmes Week 2 GLE 4</dc:title>
  <dc:creator>sbpit</dc:creator>
  <cp:lastModifiedBy>sbpit</cp:lastModifiedBy>
  <cp:revision>16</cp:revision>
  <dcterms:created xsi:type="dcterms:W3CDTF">2011-08-23T13:38:26Z</dcterms:created>
  <dcterms:modified xsi:type="dcterms:W3CDTF">2011-08-29T15:34:26Z</dcterms:modified>
</cp:coreProperties>
</file>