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D30EC09-0240-4944-9928-3B760F6C483B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702B2B6-03F8-4CD4-9764-18738D6B12A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702B2B6-03F8-4CD4-9764-18738D6B12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D30EC09-0240-4944-9928-3B760F6C483B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702B2B6-03F8-4CD4-9764-18738D6B12A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D30EC09-0240-4944-9928-3B760F6C483B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D30EC09-0240-4944-9928-3B760F6C483B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702B2B6-03F8-4CD4-9764-18738D6B12A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State </a:t>
            </a:r>
            <a:r>
              <a:rPr lang="en-US" dirty="0" err="1" smtClean="0"/>
              <a:t>Gimmes</a:t>
            </a:r>
            <a:r>
              <a:rPr lang="en-US" dirty="0" smtClean="0"/>
              <a:t> Week </a:t>
            </a:r>
            <a:r>
              <a:rPr lang="en-US" dirty="0" smtClean="0"/>
              <a:t>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GLE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Vermont</a:t>
            </a:r>
            <a:endParaRPr lang="en-US" dirty="0" smtClean="0"/>
          </a:p>
          <a:p>
            <a:r>
              <a:rPr lang="en-US" dirty="0" smtClean="0"/>
              <a:t>Maine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1219200"/>
          </a:xfrm>
        </p:spPr>
        <p:txBody>
          <a:bodyPr/>
          <a:lstStyle/>
          <a:p>
            <a:r>
              <a:rPr lang="en-US" dirty="0" smtClean="0"/>
              <a:t>Maine</a:t>
            </a:r>
            <a:endParaRPr lang="en-US" dirty="0"/>
          </a:p>
        </p:txBody>
      </p:sp>
      <p:pic>
        <p:nvPicPr>
          <p:cNvPr id="24578" name="Picture 2" descr="http://dir.coolclips.com/Travel/Maps/United_States/maine_state_map_CoolClips_worl05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2057400"/>
            <a:ext cx="3524250" cy="3648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Pine Tree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Capital </a:t>
            </a:r>
            <a:endParaRPr lang="en-US" b="1" dirty="0" smtClean="0"/>
          </a:p>
          <a:p>
            <a:pPr lvl="1"/>
            <a:r>
              <a:rPr lang="en-US" b="1" dirty="0" smtClean="0"/>
              <a:t>Augusta</a:t>
            </a:r>
          </a:p>
          <a:p>
            <a:r>
              <a:rPr lang="en-US" b="1" dirty="0" smtClean="0"/>
              <a:t>Became </a:t>
            </a:r>
            <a:r>
              <a:rPr lang="en-US" b="1" dirty="0" smtClean="0"/>
              <a:t>a </a:t>
            </a:r>
            <a:r>
              <a:rPr lang="en-US" b="1" dirty="0" smtClean="0"/>
              <a:t>State</a:t>
            </a:r>
          </a:p>
          <a:p>
            <a:pPr lvl="1"/>
            <a:r>
              <a:rPr lang="en-US" b="1" dirty="0" smtClean="0"/>
              <a:t>March </a:t>
            </a:r>
            <a:r>
              <a:rPr lang="en-US" b="1" dirty="0" smtClean="0"/>
              <a:t>15, 1820 (</a:t>
            </a:r>
            <a:r>
              <a:rPr lang="en-US" b="1" dirty="0" smtClean="0"/>
              <a:t>23</a:t>
            </a:r>
            <a:r>
              <a:rPr lang="en-US" b="1" baseline="30000" dirty="0" smtClean="0"/>
              <a:t>rd</a:t>
            </a:r>
            <a:r>
              <a:rPr lang="en-US" b="1" dirty="0" smtClean="0"/>
              <a:t>)</a:t>
            </a:r>
          </a:p>
          <a:p>
            <a:r>
              <a:rPr lang="en-US" b="1" dirty="0" smtClean="0"/>
              <a:t>Region</a:t>
            </a:r>
          </a:p>
          <a:p>
            <a:pPr lvl="1"/>
            <a:r>
              <a:rPr lang="en-US" b="1" dirty="0" smtClean="0"/>
              <a:t>Northeast</a:t>
            </a:r>
          </a:p>
          <a:p>
            <a:r>
              <a:rPr lang="en-US" b="1" dirty="0" smtClean="0"/>
              <a:t>Products</a:t>
            </a:r>
          </a:p>
          <a:p>
            <a:pPr lvl="1"/>
            <a:r>
              <a:rPr lang="en-US" b="1" dirty="0" smtClean="0"/>
              <a:t>poultry</a:t>
            </a:r>
            <a:r>
              <a:rPr lang="en-US" b="1" dirty="0" smtClean="0"/>
              <a:t>, eggs, dairy products, cattle, wild blueberries, </a:t>
            </a:r>
            <a:r>
              <a:rPr lang="en-US" b="1" dirty="0" smtClean="0"/>
              <a:t>apples, maple </a:t>
            </a:r>
            <a:r>
              <a:rPr lang="en-US" b="1" dirty="0" smtClean="0"/>
              <a:t>syrup, maple sugar, potatoes, lobster and </a:t>
            </a:r>
            <a:r>
              <a:rPr lang="en-US" b="1" dirty="0" smtClean="0"/>
              <a:t>ground fishing</a:t>
            </a:r>
            <a:r>
              <a:rPr lang="en-US" b="1" dirty="0" smtClean="0"/>
              <a:t>, paper, lumber, and wood </a:t>
            </a:r>
            <a:r>
              <a:rPr lang="en-US" b="1" dirty="0" smtClean="0"/>
              <a:t>product</a:t>
            </a:r>
          </a:p>
          <a:p>
            <a:r>
              <a:rPr lang="en-US" b="1" dirty="0" smtClean="0"/>
              <a:t>Climate</a:t>
            </a:r>
          </a:p>
          <a:p>
            <a:pPr lvl="1"/>
            <a:r>
              <a:rPr lang="en-US" b="1" dirty="0" smtClean="0"/>
              <a:t>humid </a:t>
            </a:r>
            <a:r>
              <a:rPr lang="en-US" b="1" dirty="0" smtClean="0"/>
              <a:t>continental climate, with warm, humid summers and cold snowy winters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netstate.com/states/geography/mapcom/images/m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57200"/>
            <a:ext cx="7522949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Vermont</a:t>
            </a:r>
            <a:endParaRPr lang="en-US" dirty="0"/>
          </a:p>
        </p:txBody>
      </p:sp>
      <p:pic>
        <p:nvPicPr>
          <p:cNvPr id="29698" name="Picture 2" descr="http://www.50states.com/maps/vermon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52400"/>
            <a:ext cx="4828309" cy="624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Green mountain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Capital</a:t>
            </a:r>
          </a:p>
          <a:p>
            <a:pPr lvl="1"/>
            <a:r>
              <a:rPr lang="en-US" b="1" dirty="0" smtClean="0"/>
              <a:t>Montpelier</a:t>
            </a:r>
          </a:p>
          <a:p>
            <a:r>
              <a:rPr lang="en-US" b="1" dirty="0" smtClean="0"/>
              <a:t>Became </a:t>
            </a:r>
            <a:r>
              <a:rPr lang="en-US" b="1" dirty="0" smtClean="0"/>
              <a:t>a </a:t>
            </a:r>
            <a:r>
              <a:rPr lang="en-US" b="1" dirty="0" smtClean="0"/>
              <a:t>State</a:t>
            </a:r>
          </a:p>
          <a:p>
            <a:pPr lvl="1"/>
            <a:r>
              <a:rPr lang="en-US" b="1" dirty="0" smtClean="0"/>
              <a:t>March </a:t>
            </a:r>
            <a:r>
              <a:rPr lang="en-US" b="1" dirty="0" smtClean="0"/>
              <a:t>4, 1791 (</a:t>
            </a:r>
            <a:r>
              <a:rPr lang="en-US" b="1" dirty="0" smtClean="0"/>
              <a:t>14</a:t>
            </a:r>
            <a:r>
              <a:rPr lang="en-US" b="1" baseline="30000" dirty="0" smtClean="0"/>
              <a:t>th</a:t>
            </a:r>
            <a:r>
              <a:rPr lang="en-US" b="1" dirty="0" smtClean="0"/>
              <a:t>)</a:t>
            </a:r>
          </a:p>
          <a:p>
            <a:r>
              <a:rPr lang="en-US" b="1" dirty="0" smtClean="0"/>
              <a:t>Region</a:t>
            </a:r>
          </a:p>
          <a:p>
            <a:pPr lvl="1"/>
            <a:r>
              <a:rPr lang="en-US" b="1" dirty="0" smtClean="0"/>
              <a:t>Northeastern</a:t>
            </a:r>
          </a:p>
          <a:p>
            <a:r>
              <a:rPr lang="en-US" b="1" dirty="0" smtClean="0"/>
              <a:t>Products</a:t>
            </a:r>
          </a:p>
          <a:p>
            <a:pPr lvl="1"/>
            <a:r>
              <a:rPr lang="en-US" b="1" dirty="0" smtClean="0"/>
              <a:t>maple </a:t>
            </a:r>
            <a:r>
              <a:rPr lang="en-US" b="1" dirty="0" smtClean="0"/>
              <a:t>syrup, dairy farming, cheese, teddy bears, butter, micro </a:t>
            </a:r>
            <a:r>
              <a:rPr lang="en-US" b="1" dirty="0" smtClean="0"/>
              <a:t>breweries, ginseng</a:t>
            </a:r>
            <a:r>
              <a:rPr lang="en-US" b="1" dirty="0" smtClean="0"/>
              <a:t>, snowboards, chocolate, </a:t>
            </a:r>
            <a:r>
              <a:rPr lang="en-US" b="1" dirty="0" smtClean="0"/>
              <a:t>flour</a:t>
            </a:r>
          </a:p>
          <a:p>
            <a:r>
              <a:rPr lang="en-US" b="1" dirty="0" smtClean="0"/>
              <a:t>Climate</a:t>
            </a:r>
          </a:p>
          <a:p>
            <a:pPr lvl="1"/>
            <a:r>
              <a:rPr lang="en-US" b="1" dirty="0" smtClean="0"/>
              <a:t>warm</a:t>
            </a:r>
            <a:r>
              <a:rPr lang="en-US" b="1" dirty="0" smtClean="0"/>
              <a:t>, humid summers and cold winters</a:t>
            </a:r>
            <a:br>
              <a:rPr lang="en-US" b="1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myonlinemaps.com/images/vermont-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7999520" cy="51496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23</TotalTime>
  <Words>125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State Gimmes Week 2 GLE 4</vt:lpstr>
      <vt:lpstr>Maine</vt:lpstr>
      <vt:lpstr>The Pine Tree state</vt:lpstr>
      <vt:lpstr>Slide 4</vt:lpstr>
      <vt:lpstr>Vermont</vt:lpstr>
      <vt:lpstr>The Green mountain state</vt:lpstr>
      <vt:lpstr>Slide 7</vt:lpstr>
    </vt:vector>
  </TitlesOfParts>
  <Company>SBPSB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Gimmes Week 2 GLE 4</dc:title>
  <dc:creator>sbpit</dc:creator>
  <cp:lastModifiedBy>sbpit</cp:lastModifiedBy>
  <cp:revision>3</cp:revision>
  <dcterms:created xsi:type="dcterms:W3CDTF">2011-08-23T13:38:26Z</dcterms:created>
  <dcterms:modified xsi:type="dcterms:W3CDTF">2011-08-23T14:01:45Z</dcterms:modified>
</cp:coreProperties>
</file>