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4F1BC91-E175-46BA-BF67-C74B87B87872}" type="datetimeFigureOut">
              <a:rPr lang="en-US" smtClean="0"/>
              <a:pPr/>
              <a:t>12/13/2011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93526E9-E2F0-4157-A51C-0B7C9A775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17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Ohio</a:t>
            </a:r>
          </a:p>
          <a:p>
            <a:r>
              <a:rPr lang="en-US" dirty="0" smtClean="0"/>
              <a:t>Wisconsin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ohio</a:t>
            </a:r>
            <a:endParaRPr lang="en-US" dirty="0"/>
          </a:p>
        </p:txBody>
      </p:sp>
      <p:pic>
        <p:nvPicPr>
          <p:cNvPr id="6146" name="Picture 2" descr="http://www.waterpoloplanet.com/HTML_link_pages/images/Ohio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010400" cy="46549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Buckeye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Columbus</a:t>
            </a:r>
            <a:endParaRPr lang="en-US" b="1" dirty="0" smtClean="0"/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March 1, 1803 (17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  <a:endParaRPr lang="en-US" b="1" dirty="0" smtClean="0"/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Midwestern United </a:t>
            </a:r>
            <a:r>
              <a:rPr lang="en-US" b="1" dirty="0" smtClean="0"/>
              <a:t>States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machines, tires and rubber products, steel, processed foods, tools, </a:t>
            </a:r>
            <a:r>
              <a:rPr lang="en-US" b="1" dirty="0" smtClean="0"/>
              <a:t>fishing, Swiss </a:t>
            </a:r>
            <a:r>
              <a:rPr lang="en-US" b="1" dirty="0" smtClean="0"/>
              <a:t>cheese, eggs, tomatoes, milk, corn, soybeans, grapes, hogs, </a:t>
            </a:r>
            <a:r>
              <a:rPr lang="en-US" b="1" dirty="0" smtClean="0"/>
              <a:t>apples</a:t>
            </a:r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humid, continental climate throughout most of the state - humid subtropical</a:t>
            </a:r>
            <a:br>
              <a:rPr lang="en-US" b="1" dirty="0" smtClean="0"/>
            </a:br>
            <a:r>
              <a:rPr lang="en-US" b="1" dirty="0" smtClean="0"/>
              <a:t>in southern area - summers are hot and </a:t>
            </a:r>
            <a:r>
              <a:rPr lang="en-US" b="1" dirty="0" smtClean="0"/>
              <a:t>humid</a:t>
            </a:r>
            <a:endParaRPr lang="en-US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s4.mm.bing.net/images/thumbnail.aspx?q=1444639676511&amp;id=a1119b270c59d548a34d645ddd38e510&amp;url=http%3a%2f%2fwww.mapzones.org%2fmaps%2funited_states%2fOhio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69263"/>
            <a:ext cx="7391400" cy="4779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wisconsin</a:t>
            </a:r>
            <a:endParaRPr lang="en-US" dirty="0"/>
          </a:p>
        </p:txBody>
      </p:sp>
      <p:pic>
        <p:nvPicPr>
          <p:cNvPr id="3" name="Picture 2" descr="http://mapsof.net/uploads/static-maps/Wisconsin_flag_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447800"/>
            <a:ext cx="4396766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Badger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 </a:t>
            </a:r>
            <a:endParaRPr lang="en-US" b="1" dirty="0" smtClean="0"/>
          </a:p>
          <a:p>
            <a:pPr lvl="1"/>
            <a:r>
              <a:rPr lang="en-US" b="1" dirty="0" smtClean="0"/>
              <a:t>Madison</a:t>
            </a:r>
            <a:endParaRPr lang="en-US" b="1" dirty="0" smtClean="0"/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May 29, 1848 (30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  <a:endParaRPr lang="en-US" b="1" dirty="0" smtClean="0"/>
          </a:p>
          <a:p>
            <a:r>
              <a:rPr lang="en-US" b="1" dirty="0" smtClean="0"/>
              <a:t>Location</a:t>
            </a:r>
          </a:p>
          <a:p>
            <a:pPr lvl="1"/>
            <a:r>
              <a:rPr lang="en-US" b="1" dirty="0" smtClean="0"/>
              <a:t>Midwestern </a:t>
            </a:r>
            <a:r>
              <a:rPr lang="en-US" b="1" dirty="0" smtClean="0"/>
              <a:t>United </a:t>
            </a:r>
            <a:r>
              <a:rPr lang="en-US" b="1" dirty="0" smtClean="0"/>
              <a:t>States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milk, butter, cheese, corn, machinery, paper manufacturing, beer, mining, </a:t>
            </a:r>
            <a:r>
              <a:rPr lang="en-US" b="1" dirty="0" smtClean="0"/>
              <a:t>lumber</a:t>
            </a:r>
            <a:endParaRPr lang="en-US" b="1" dirty="0" smtClean="0"/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 continental climate</a:t>
            </a:r>
            <a:r>
              <a:rPr lang="en-US" b="1" dirty="0" smtClean="0"/>
              <a:t>, wide </a:t>
            </a:r>
            <a:r>
              <a:rPr lang="en-US" b="1" dirty="0" smtClean="0"/>
              <a:t>variations in temperature and four distinct seasons</a:t>
            </a:r>
            <a:br>
              <a:rPr lang="en-US" b="1" dirty="0" smtClean="0"/>
            </a:br>
            <a:endParaRPr lang="en-US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heusaonline.com/states/images/state-location/wisconsin-locate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38200"/>
            <a:ext cx="7162800" cy="5293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1354</TotalTime>
  <Words>124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17 GLE 4</vt:lpstr>
      <vt:lpstr>ohio</vt:lpstr>
      <vt:lpstr>The Buckeye State</vt:lpstr>
      <vt:lpstr>Slide 4</vt:lpstr>
      <vt:lpstr>wisconsin</vt:lpstr>
      <vt:lpstr>Badger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1 GLE 4</dc:title>
  <dc:creator>SBPSB</dc:creator>
  <cp:lastModifiedBy>sbpit</cp:lastModifiedBy>
  <cp:revision>22</cp:revision>
  <dcterms:created xsi:type="dcterms:W3CDTF">2011-08-15T14:24:22Z</dcterms:created>
  <dcterms:modified xsi:type="dcterms:W3CDTF">2011-12-13T15:57:40Z</dcterms:modified>
</cp:coreProperties>
</file>