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Oklahoma</a:t>
            </a:r>
          </a:p>
          <a:p>
            <a:r>
              <a:rPr lang="en-US" dirty="0" smtClean="0"/>
              <a:t>Arkansas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Oklahoma</a:t>
            </a:r>
            <a:endParaRPr lang="en-US" dirty="0"/>
          </a:p>
        </p:txBody>
      </p:sp>
      <p:pic>
        <p:nvPicPr>
          <p:cNvPr id="3" name="Picture 2" descr="http://www.digital-topo-maps.com/county-map/oklahoma-county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86000"/>
            <a:ext cx="7143750" cy="351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sooner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Oklahoma City</a:t>
            </a:r>
            <a:endParaRPr lang="en-US" b="1" dirty="0" smtClean="0"/>
          </a:p>
          <a:p>
            <a:r>
              <a:rPr lang="en-US" b="1" dirty="0" smtClean="0"/>
              <a:t>Became a State</a:t>
            </a:r>
          </a:p>
          <a:p>
            <a:pPr lvl="1"/>
            <a:r>
              <a:rPr lang="en-US" b="1" dirty="0" smtClean="0"/>
              <a:t>November 16, 1907 (46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Location</a:t>
            </a:r>
          </a:p>
          <a:p>
            <a:pPr lvl="1"/>
            <a:r>
              <a:rPr lang="en-US" b="1" dirty="0" smtClean="0"/>
              <a:t>South </a:t>
            </a:r>
            <a:r>
              <a:rPr lang="en-US" b="1" dirty="0" smtClean="0"/>
              <a:t>Central United States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natural Gas, oil, cattle, wheat, poultry, </a:t>
            </a:r>
            <a:r>
              <a:rPr lang="en-US" b="1" dirty="0" smtClean="0"/>
              <a:t>swine</a:t>
            </a:r>
            <a:endParaRPr lang="en-US" dirty="0" smtClean="0"/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temperate region, occasional extremes of temperate and precipitation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typical in a continental climate - weather patterns can vary widely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within the state from hot to </a:t>
            </a:r>
            <a:r>
              <a:rPr lang="en-US" b="1" dirty="0" smtClean="0"/>
              <a:t>cold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theus50.com/images/state-location/oklahoma-locate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519" y="522916"/>
            <a:ext cx="7025881" cy="5192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arkansas</a:t>
            </a:r>
            <a:endParaRPr lang="en-US" dirty="0"/>
          </a:p>
        </p:txBody>
      </p:sp>
      <p:pic>
        <p:nvPicPr>
          <p:cNvPr id="3074" name="Picture 2" descr="http://www.digital-topo-maps.com/county-map/arkansas-county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63956"/>
            <a:ext cx="5886450" cy="5017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Natural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Capital </a:t>
            </a:r>
          </a:p>
          <a:p>
            <a:pPr lvl="1"/>
            <a:r>
              <a:rPr lang="en-US" b="1" dirty="0" smtClean="0"/>
              <a:t>Little Rock</a:t>
            </a:r>
            <a:endParaRPr lang="en-US" b="1" dirty="0" smtClean="0"/>
          </a:p>
          <a:p>
            <a:r>
              <a:rPr lang="en-US" b="1" dirty="0" smtClean="0"/>
              <a:t>Became a State</a:t>
            </a:r>
          </a:p>
          <a:p>
            <a:pPr lvl="1"/>
            <a:r>
              <a:rPr lang="en-US" dirty="0" smtClean="0"/>
              <a:t>June </a:t>
            </a:r>
            <a:r>
              <a:rPr lang="en-US" dirty="0" smtClean="0"/>
              <a:t>15, 1836 (26</a:t>
            </a:r>
            <a:r>
              <a:rPr lang="en-US" baseline="30000" dirty="0" smtClean="0"/>
              <a:t>th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Location</a:t>
            </a:r>
          </a:p>
          <a:p>
            <a:pPr lvl="1"/>
            <a:r>
              <a:rPr lang="en-US" b="1" dirty="0" smtClean="0"/>
              <a:t>Southern United States</a:t>
            </a:r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dirty="0" smtClean="0"/>
              <a:t>poultry, eggs, soybeans, sorghum, </a:t>
            </a:r>
            <a:r>
              <a:rPr lang="en-US" dirty="0" smtClean="0"/>
              <a:t>cattle, cotton</a:t>
            </a:r>
            <a:r>
              <a:rPr lang="en-US" dirty="0" smtClean="0"/>
              <a:t>, rice, hogs, </a:t>
            </a:r>
            <a:r>
              <a:rPr lang="en-US" dirty="0" smtClean="0"/>
              <a:t>milk</a:t>
            </a:r>
            <a:endParaRPr lang="en-US" b="1" dirty="0" smtClean="0"/>
          </a:p>
          <a:p>
            <a:r>
              <a:rPr lang="en-US" b="1" dirty="0" smtClean="0"/>
              <a:t>Climate</a:t>
            </a:r>
          </a:p>
          <a:p>
            <a:pPr lvl="1"/>
            <a:r>
              <a:rPr lang="en-US" b="1" dirty="0" smtClean="0"/>
              <a:t>humid </a:t>
            </a:r>
            <a:r>
              <a:rPr lang="en-US" b="1" dirty="0" smtClean="0"/>
              <a:t>subtropical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pzones.org/maps/united_states/Arkansas_United_Stat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8181975" cy="53081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D6A521E4-4B57-4D11-AD4E-772FDB6357DB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1316</TotalTime>
  <Words>91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12 GLE 4</vt:lpstr>
      <vt:lpstr>Oklahoma</vt:lpstr>
      <vt:lpstr>sooner state</vt:lpstr>
      <vt:lpstr>Slide 4</vt:lpstr>
      <vt:lpstr>arkansas</vt:lpstr>
      <vt:lpstr>Natural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1 GLE 4</dc:title>
  <dc:creator>SBPSB</dc:creator>
  <cp:lastModifiedBy>sbpit</cp:lastModifiedBy>
  <cp:revision>18</cp:revision>
  <dcterms:created xsi:type="dcterms:W3CDTF">2011-08-15T14:24:22Z</dcterms:created>
  <dcterms:modified xsi:type="dcterms:W3CDTF">2011-11-07T14:52:06Z</dcterms:modified>
</cp:coreProperties>
</file>