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State </a:t>
            </a:r>
            <a:r>
              <a:rPr lang="en-US" dirty="0" err="1" smtClean="0"/>
              <a:t>Gimmes</a:t>
            </a:r>
            <a:r>
              <a:rPr lang="en-US" dirty="0" smtClean="0"/>
              <a:t> Week </a:t>
            </a:r>
            <a:r>
              <a:rPr lang="en-US" dirty="0" smtClean="0"/>
              <a:t>11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GLE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Kentucky</a:t>
            </a:r>
          </a:p>
          <a:p>
            <a:r>
              <a:rPr lang="en-US" dirty="0" smtClean="0"/>
              <a:t>Tennessee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Kentucky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 descr="http://www.lookingforadventure.com/images/kentucky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76400"/>
            <a:ext cx="5191125" cy="3895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Bluegrass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Capital</a:t>
            </a:r>
          </a:p>
          <a:p>
            <a:pPr lvl="1"/>
            <a:r>
              <a:rPr lang="en-US" b="1" dirty="0" smtClean="0"/>
              <a:t>Frankfort</a:t>
            </a:r>
            <a:endParaRPr lang="en-US" b="1" dirty="0" smtClean="0"/>
          </a:p>
          <a:p>
            <a:r>
              <a:rPr lang="en-US" b="1" dirty="0" smtClean="0"/>
              <a:t>Became a State</a:t>
            </a:r>
          </a:p>
          <a:p>
            <a:pPr lvl="1"/>
            <a:r>
              <a:rPr lang="en-US" b="1" dirty="0" smtClean="0"/>
              <a:t>June </a:t>
            </a:r>
            <a:r>
              <a:rPr lang="en-US" b="1" dirty="0" smtClean="0"/>
              <a:t>1, 1782 (15</a:t>
            </a:r>
            <a:r>
              <a:rPr lang="en-US" b="1" baseline="30000" dirty="0" smtClean="0"/>
              <a:t>th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Location</a:t>
            </a:r>
          </a:p>
          <a:p>
            <a:pPr lvl="1"/>
            <a:r>
              <a:rPr lang="en-US" b="1" dirty="0" smtClean="0"/>
              <a:t>South or East Central United States</a:t>
            </a:r>
            <a:endParaRPr lang="en-US" b="1" dirty="0" smtClean="0"/>
          </a:p>
          <a:p>
            <a:r>
              <a:rPr lang="en-US" b="1" dirty="0" smtClean="0"/>
              <a:t>Products</a:t>
            </a:r>
          </a:p>
          <a:p>
            <a:pPr lvl="1"/>
            <a:r>
              <a:rPr lang="en-US" b="1" dirty="0" smtClean="0"/>
              <a:t>horses, cattle, tobacco, dairy products, hogs, soybeans, </a:t>
            </a:r>
            <a:r>
              <a:rPr lang="en-US" b="1" dirty="0" smtClean="0"/>
              <a:t>corn</a:t>
            </a:r>
          </a:p>
          <a:p>
            <a:r>
              <a:rPr lang="en-US" b="1" dirty="0" smtClean="0"/>
              <a:t>Climate</a:t>
            </a:r>
            <a:endParaRPr lang="en-US" b="1" dirty="0" smtClean="0"/>
          </a:p>
          <a:p>
            <a:pPr lvl="1"/>
            <a:r>
              <a:rPr lang="en-US" b="1" dirty="0" smtClean="0"/>
              <a:t>humid subtropical climate </a:t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http://www.theus50.com/images/state-location/kentucky-locate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7657855" cy="56591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tennessee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://www.volunteer.noaa.gov/images/tennesse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914400"/>
            <a:ext cx="5372100" cy="5372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Volunteer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Capital </a:t>
            </a:r>
          </a:p>
          <a:p>
            <a:pPr lvl="1"/>
            <a:r>
              <a:rPr lang="en-US" b="1" dirty="0" smtClean="0"/>
              <a:t>Nashville</a:t>
            </a:r>
            <a:endParaRPr lang="en-US" b="1" dirty="0" smtClean="0"/>
          </a:p>
          <a:p>
            <a:r>
              <a:rPr lang="en-US" b="1" dirty="0" smtClean="0"/>
              <a:t>Became a State</a:t>
            </a:r>
          </a:p>
          <a:p>
            <a:pPr lvl="1"/>
            <a:r>
              <a:rPr lang="en-US" dirty="0" smtClean="0"/>
              <a:t>June 1, 1796 (16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b="1" dirty="0" smtClean="0"/>
              <a:t>Location</a:t>
            </a:r>
          </a:p>
          <a:p>
            <a:pPr lvl="1"/>
            <a:r>
              <a:rPr lang="en-US" b="1" dirty="0" smtClean="0"/>
              <a:t>S</a:t>
            </a:r>
            <a:r>
              <a:rPr lang="en-US" b="1" dirty="0" smtClean="0"/>
              <a:t>outhern </a:t>
            </a:r>
            <a:r>
              <a:rPr lang="en-US" b="1" dirty="0" smtClean="0"/>
              <a:t>United States</a:t>
            </a:r>
          </a:p>
          <a:p>
            <a:r>
              <a:rPr lang="en-US" b="1" dirty="0" smtClean="0"/>
              <a:t>Products</a:t>
            </a:r>
          </a:p>
          <a:p>
            <a:pPr lvl="1"/>
            <a:r>
              <a:rPr lang="en-US" b="1" dirty="0" smtClean="0"/>
              <a:t>textiles, cotton, cattle, electrical power, mining, tobacco, </a:t>
            </a:r>
            <a:r>
              <a:rPr lang="en-US" b="1" dirty="0" smtClean="0"/>
              <a:t>soybeans</a:t>
            </a:r>
          </a:p>
          <a:p>
            <a:r>
              <a:rPr lang="en-US" b="1" dirty="0" smtClean="0"/>
              <a:t>Climate</a:t>
            </a:r>
            <a:endParaRPr lang="en-US" b="1" dirty="0" smtClean="0"/>
          </a:p>
          <a:p>
            <a:pPr lvl="1"/>
            <a:r>
              <a:rPr lang="en-US" b="1" dirty="0" smtClean="0"/>
              <a:t>humid subtropical with the exception of the higher mountains which have a</a:t>
            </a:r>
            <a:br>
              <a:rPr lang="en-US" b="1" dirty="0" smtClean="0"/>
            </a:br>
            <a:r>
              <a:rPr lang="en-US" b="1" dirty="0" smtClean="0"/>
              <a:t>humid continental climate – hot summers and mild to cool </a:t>
            </a:r>
            <a:r>
              <a:rPr lang="en-US" b="1" dirty="0" smtClean="0"/>
              <a:t>winters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mapsof.net/uploads/static-maps/where_is_tennessee_locat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533400"/>
            <a:ext cx="8446565" cy="5734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0.37047.0"/>
</version>
</file>

<file path=customXml/itemProps1.xml><?xml version="1.0" encoding="utf-8"?>
<ds:datastoreItem xmlns:ds="http://schemas.openxmlformats.org/officeDocument/2006/customXml" ds:itemID="{D6A521E4-4B57-4D11-AD4E-772FDB6357DB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1306</TotalTime>
  <Words>94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State Gimmes Week 11 GLE 4</vt:lpstr>
      <vt:lpstr>Kentucky</vt:lpstr>
      <vt:lpstr>Bluegrass state</vt:lpstr>
      <vt:lpstr>Slide 4</vt:lpstr>
      <vt:lpstr>tennessee</vt:lpstr>
      <vt:lpstr>Volunteer state</vt:lpstr>
      <vt:lpstr>Slide 7</vt:lpstr>
    </vt:vector>
  </TitlesOfParts>
  <Company>SBPSB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Gimmes Week 1 GLE 4</dc:title>
  <dc:creator>SBPSB</dc:creator>
  <cp:lastModifiedBy>sbpit</cp:lastModifiedBy>
  <cp:revision>16</cp:revision>
  <dcterms:created xsi:type="dcterms:W3CDTF">2011-08-15T14:24:22Z</dcterms:created>
  <dcterms:modified xsi:type="dcterms:W3CDTF">2011-10-25T17:34:21Z</dcterms:modified>
</cp:coreProperties>
</file>