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West Virginia</a:t>
            </a:r>
          </a:p>
          <a:p>
            <a:r>
              <a:rPr lang="en-US" dirty="0" smtClean="0"/>
              <a:t>Alabama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 </a:t>
            </a:r>
            <a:r>
              <a:rPr lang="en-US" dirty="0" err="1" smtClean="0"/>
              <a:t>virginia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ttp://ts4.mm.bing.net/images/thumbnail.aspx?q=1177529626783&amp;id=05c5da5a126cf1aa54c1f8f0740da3df&amp;url=http%3a%2f%2fwww.riderplanet-usa.com%2fres%2fstyles%2ftheme_earth%2fimages%2fstatemaps%2fWestVirginia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6248400" cy="468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Mountain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Charleston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June </a:t>
            </a:r>
            <a:r>
              <a:rPr lang="en-US" b="1" dirty="0" smtClean="0"/>
              <a:t>20, 1863 (</a:t>
            </a:r>
            <a:r>
              <a:rPr lang="en-US" b="1" dirty="0" smtClean="0"/>
              <a:t>35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Appalachia/southern </a:t>
            </a:r>
            <a:r>
              <a:rPr lang="en-US" b="1" dirty="0" smtClean="0"/>
              <a:t>United </a:t>
            </a:r>
            <a:r>
              <a:rPr lang="en-US" b="1" dirty="0" smtClean="0"/>
              <a:t>States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livestock</a:t>
            </a:r>
            <a:r>
              <a:rPr lang="en-US" b="1" dirty="0" smtClean="0"/>
              <a:t>, coal, oil drilling, farming (on a limited basis because of </a:t>
            </a:r>
            <a:r>
              <a:rPr lang="en-US" b="1" dirty="0" smtClean="0"/>
              <a:t>the mountainous </a:t>
            </a:r>
            <a:r>
              <a:rPr lang="en-US" b="1" dirty="0" smtClean="0"/>
              <a:t>terrain over much of the </a:t>
            </a:r>
            <a:r>
              <a:rPr lang="en-US" b="1" dirty="0" smtClean="0"/>
              <a:t>state</a:t>
            </a:r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humid </a:t>
            </a:r>
            <a:r>
              <a:rPr lang="en-US" b="1" dirty="0" smtClean="0"/>
              <a:t>subtropical climate in lower elevations of the extreme </a:t>
            </a:r>
            <a:r>
              <a:rPr lang="en-US" b="1" dirty="0" smtClean="0"/>
              <a:t>southwestern part </a:t>
            </a:r>
            <a:r>
              <a:rPr lang="en-US" b="1" dirty="0" smtClean="0"/>
              <a:t>of the state, with hot, humid summers and cold winters - the rest of the state</a:t>
            </a:r>
            <a:br>
              <a:rPr lang="en-US" b="1" dirty="0" smtClean="0"/>
            </a:br>
            <a:r>
              <a:rPr lang="en-US" b="1" dirty="0" smtClean="0"/>
              <a:t>has a humid continental climate with warm to hot, humid summers and cold winters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ttp://www.myonlinemaps.com/images/west-virginia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8431477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alabama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http://www.digital-topo-maps.com/county-map/alabama-county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54464"/>
            <a:ext cx="4191000" cy="6503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Yellowhammer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Montgomery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dirty="0" smtClean="0"/>
              <a:t>December 14, 1819 (</a:t>
            </a:r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Location</a:t>
            </a:r>
            <a:endParaRPr lang="en-US" b="1" dirty="0" smtClean="0"/>
          </a:p>
          <a:p>
            <a:pPr lvl="1"/>
            <a:r>
              <a:rPr lang="en-US" b="1" dirty="0" smtClean="0"/>
              <a:t>southern United States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dirty="0" smtClean="0"/>
              <a:t>cotton, peanuts, hay, corn, </a:t>
            </a:r>
            <a:r>
              <a:rPr lang="en-US" dirty="0" smtClean="0"/>
              <a:t>livestock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dirty="0" smtClean="0"/>
              <a:t>temperate to subtropical in coastal area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slice.seriouseats.com/images/20090709-pizza-alab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7988707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D6A521E4-4B57-4D11-AD4E-772FDB6357D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</TotalTime>
  <Words>117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10 GLE 4</vt:lpstr>
      <vt:lpstr>West virginia</vt:lpstr>
      <vt:lpstr>Mountain state</vt:lpstr>
      <vt:lpstr>Slide 4</vt:lpstr>
      <vt:lpstr>alabama</vt:lpstr>
      <vt:lpstr>Yellowhammer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1 GLE 4</dc:title>
  <dc:creator>SBPSB</dc:creator>
  <cp:lastModifiedBy>sbpit</cp:lastModifiedBy>
  <cp:revision>5</cp:revision>
  <dcterms:created xsi:type="dcterms:W3CDTF">2011-08-15T14:24:22Z</dcterms:created>
  <dcterms:modified xsi:type="dcterms:W3CDTF">2011-10-07T18:13:05Z</dcterms:modified>
</cp:coreProperties>
</file>