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84F1BC91-E175-46BA-BF67-C74B87B87872}" type="datetimeFigureOut">
              <a:rPr lang="en-US" smtClean="0"/>
              <a:t>8/15/2011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93526E9-E2F0-4157-A51C-0B7C9A77584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F1BC91-E175-46BA-BF67-C74B87B87872}" type="datetimeFigureOut">
              <a:rPr lang="en-US" smtClean="0"/>
              <a:t>8/15/2011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3526E9-E2F0-4157-A51C-0B7C9A77584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84F1BC91-E175-46BA-BF67-C74B87B87872}" type="datetimeFigureOut">
              <a:rPr lang="en-US" smtClean="0"/>
              <a:t>8/15/2011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93526E9-E2F0-4157-A51C-0B7C9A77584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F1BC91-E175-46BA-BF67-C74B87B87872}" type="datetimeFigureOut">
              <a:rPr lang="en-US" smtClean="0"/>
              <a:t>8/15/2011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3526E9-E2F0-4157-A51C-0B7C9A77584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4F1BC91-E175-46BA-BF67-C74B87B87872}" type="datetimeFigureOut">
              <a:rPr lang="en-US" smtClean="0"/>
              <a:t>8/15/2011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93526E9-E2F0-4157-A51C-0B7C9A77584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F1BC91-E175-46BA-BF67-C74B87B87872}" type="datetimeFigureOut">
              <a:rPr lang="en-US" smtClean="0"/>
              <a:t>8/15/2011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3526E9-E2F0-4157-A51C-0B7C9A77584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F1BC91-E175-46BA-BF67-C74B87B87872}" type="datetimeFigureOut">
              <a:rPr lang="en-US" smtClean="0"/>
              <a:t>8/15/2011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3526E9-E2F0-4157-A51C-0B7C9A77584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F1BC91-E175-46BA-BF67-C74B87B87872}" type="datetimeFigureOut">
              <a:rPr lang="en-US" smtClean="0"/>
              <a:t>8/15/2011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3526E9-E2F0-4157-A51C-0B7C9A77584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4F1BC91-E175-46BA-BF67-C74B87B87872}" type="datetimeFigureOut">
              <a:rPr lang="en-US" smtClean="0"/>
              <a:t>8/15/2011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3526E9-E2F0-4157-A51C-0B7C9A77584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F1BC91-E175-46BA-BF67-C74B87B87872}" type="datetimeFigureOut">
              <a:rPr lang="en-US" smtClean="0"/>
              <a:t>8/15/2011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3526E9-E2F0-4157-A51C-0B7C9A77584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F1BC91-E175-46BA-BF67-C74B87B87872}" type="datetimeFigureOut">
              <a:rPr lang="en-US" smtClean="0"/>
              <a:t>8/15/2011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3526E9-E2F0-4157-A51C-0B7C9A775845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84F1BC91-E175-46BA-BF67-C74B87B87872}" type="datetimeFigureOut">
              <a:rPr lang="en-US" smtClean="0"/>
              <a:t>8/15/2011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93526E9-E2F0-4157-A51C-0B7C9A77584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State </a:t>
            </a:r>
            <a:r>
              <a:rPr lang="en-US" dirty="0" err="1" smtClean="0"/>
              <a:t>Gimmes</a:t>
            </a:r>
            <a:r>
              <a:rPr lang="en-US" dirty="0" smtClean="0"/>
              <a:t> Week 1</a:t>
            </a:r>
            <a:br>
              <a:rPr lang="en-US" dirty="0" smtClean="0"/>
            </a:br>
            <a:r>
              <a:rPr lang="en-US" dirty="0" smtClean="0"/>
              <a:t>GLE 4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Massachusetts</a:t>
            </a:r>
          </a:p>
          <a:p>
            <a:r>
              <a:rPr lang="en-US" dirty="0" smtClean="0"/>
              <a:t>New Hampshire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Massachusetts</a:t>
            </a:r>
            <a:endParaRPr lang="en-US" dirty="0"/>
          </a:p>
        </p:txBody>
      </p:sp>
      <p:pic>
        <p:nvPicPr>
          <p:cNvPr id="1026" name="Picture 2" descr="C:\Documents and Settings\SBPSB\Local Settings\Temporary Internet Files\Content.IE5\MHOXHQO7\MC900027392[1].wm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295400" y="1600200"/>
            <a:ext cx="6019800" cy="47076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Fast Facts about The Bay State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Capitol is Boston</a:t>
            </a:r>
          </a:p>
          <a:p>
            <a:r>
              <a:rPr lang="en-US" dirty="0" smtClean="0"/>
              <a:t>Became the 6</a:t>
            </a:r>
            <a:r>
              <a:rPr lang="en-US" baseline="30000" dirty="0" smtClean="0"/>
              <a:t>th</a:t>
            </a:r>
            <a:r>
              <a:rPr lang="en-US" dirty="0" smtClean="0"/>
              <a:t> state on Feb 6, 1788</a:t>
            </a:r>
          </a:p>
          <a:p>
            <a:r>
              <a:rPr lang="en-US" dirty="0" smtClean="0"/>
              <a:t>Warm summers</a:t>
            </a:r>
          </a:p>
          <a:p>
            <a:r>
              <a:rPr lang="en-US" dirty="0" smtClean="0"/>
              <a:t>Cold, snowy winters</a:t>
            </a:r>
          </a:p>
          <a:p>
            <a:r>
              <a:rPr lang="en-US" dirty="0" smtClean="0"/>
              <a:t>It borders the Atlantic Ocean</a:t>
            </a:r>
          </a:p>
          <a:p>
            <a:r>
              <a:rPr lang="en-US" dirty="0" smtClean="0"/>
              <a:t>It is in the Northeast Region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 descr="C:\Documents and Settings\SBPSB\Local Settings\Temporary Internet Files\Content.IE5\0SF01JG4\MC900189280[1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609600" y="1676400"/>
            <a:ext cx="7086534" cy="44446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Hampshire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 descr="C:\Documents and Settings\SBPSB\Local Settings\Temporary Internet Files\Content.IE5\U2TVW9W4\MC90001350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1143000"/>
            <a:ext cx="2438399" cy="50551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Fast Facts about the Granite State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Capitol is Concord</a:t>
            </a:r>
          </a:p>
          <a:p>
            <a:r>
              <a:rPr lang="en-US" dirty="0" smtClean="0"/>
              <a:t>Became the 9</a:t>
            </a:r>
            <a:r>
              <a:rPr lang="en-US" baseline="30000" dirty="0" smtClean="0"/>
              <a:t>th</a:t>
            </a:r>
            <a:r>
              <a:rPr lang="en-US" dirty="0" smtClean="0"/>
              <a:t> state on June 21, 1788</a:t>
            </a:r>
          </a:p>
          <a:p>
            <a:r>
              <a:rPr lang="en-US" dirty="0" smtClean="0"/>
              <a:t>Warm, humid summers</a:t>
            </a:r>
          </a:p>
          <a:p>
            <a:r>
              <a:rPr lang="en-US" dirty="0" smtClean="0"/>
              <a:t>Cold, wet winters</a:t>
            </a:r>
          </a:p>
          <a:p>
            <a:r>
              <a:rPr lang="en-US" dirty="0" smtClean="0"/>
              <a:t>Borders the Atlantic Ocean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 descr="C:\Documents and Settings\SBPSB\Local Settings\Temporary Internet Files\Content.IE5\U2TVW9W4\MC900189289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676400"/>
            <a:ext cx="7168128" cy="4495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9</TotalTime>
  <Words>75</Words>
  <Application>Microsoft Office PowerPoint</Application>
  <PresentationFormat>On-screen Show (4:3)</PresentationFormat>
  <Paragraphs>18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Opulent</vt:lpstr>
      <vt:lpstr>State Gimmes Week 1 GLE 4</vt:lpstr>
      <vt:lpstr>Massachusetts</vt:lpstr>
      <vt:lpstr>Fast Facts about The Bay State</vt:lpstr>
      <vt:lpstr>Slide 4</vt:lpstr>
      <vt:lpstr>New Hampshire</vt:lpstr>
      <vt:lpstr>Fast Facts about the Granite State</vt:lpstr>
      <vt:lpstr>Slide 7</vt:lpstr>
    </vt:vector>
  </TitlesOfParts>
  <Company>SBPSB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State Gimmes Week 1 GLE 4</dc:title>
  <dc:creator>SBPSB</dc:creator>
  <cp:lastModifiedBy>SBPSB</cp:lastModifiedBy>
  <cp:revision>1</cp:revision>
  <dcterms:created xsi:type="dcterms:W3CDTF">2011-08-15T14:24:22Z</dcterms:created>
  <dcterms:modified xsi:type="dcterms:W3CDTF">2011-08-15T14:34:15Z</dcterms:modified>
</cp:coreProperties>
</file>