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4" r:id="rId12"/>
    <p:sldId id="268" r:id="rId13"/>
    <p:sldId id="265" r:id="rId14"/>
    <p:sldId id="266" r:id="rId15"/>
    <p:sldId id="269" r:id="rId16"/>
    <p:sldId id="270" r:id="rId17"/>
    <p:sldId id="272" r:id="rId18"/>
    <p:sldId id="274" r:id="rId19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330F1-CC0E-44C1-863B-E77B16C0D508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D08F1-2917-4070-90CF-F30BB03003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315A78-D232-44A1-B94B-A33141D91560}" type="slidenum">
              <a:rPr lang="en-US"/>
              <a:pPr/>
              <a:t>14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9B5CA-F89F-4DE7-9B4E-48FCC2A26955}" type="slidenum">
              <a:rPr lang="en-US"/>
              <a:pPr/>
              <a:t>15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2FAAAC-8489-428C-AA6D-9C9C1D30DC7E}" type="slidenum">
              <a:rPr lang="en-US"/>
              <a:pPr/>
              <a:t>16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F2D773-B840-43B5-A862-237D1E85DD4A}" type="slidenum">
              <a:rPr lang="en-US"/>
              <a:pPr/>
              <a:t>17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0604C6F-D19B-4E03-857F-DA22B7E797A4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7ADDDF-5E3B-47B4-AD99-923ED5A384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ning.com/biomes/swamp/swamp.s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kweb.vic.gov.au/education/endangered_species/bd11-btm.cf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en.wikipedia.org/wiki/Wetlands_of_Louisiana" TargetMode="External"/><Relationship Id="rId7" Type="http://schemas.openxmlformats.org/officeDocument/2006/relationships/hyperlink" Target="http://en.wikipedia.org/wiki/Image:Atchafalaya_Basin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Louisiana" TargetMode="External"/><Relationship Id="rId5" Type="http://schemas.openxmlformats.org/officeDocument/2006/relationships/hyperlink" Target="http://en.wikipedia.org/wiki/Swamp" TargetMode="External"/><Relationship Id="rId4" Type="http://schemas.openxmlformats.org/officeDocument/2006/relationships/hyperlink" Target="http://en.wikipedia.org/wiki/Coasta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player.discoveryeducation.com/index.cfm?guidAssetId=62A9E465-371E-45E2-8200-74F7A5278C3F&amp;blnFromSearch=1&amp;productcode=U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1</a:t>
            </a:r>
          </a:p>
          <a:p>
            <a:r>
              <a:rPr lang="en-US" smtClean="0"/>
              <a:t>GLEs 13, 14, 18, 19, 56, 58, 61, 62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Louisiana History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Louisiana 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Bird- Brown Pelican</a:t>
            </a:r>
            <a:endParaRPr lang="en-US" dirty="0" smtClean="0"/>
          </a:p>
          <a:p>
            <a:r>
              <a:rPr lang="en-US" dirty="0" smtClean="0"/>
              <a:t>Capital- Baton Rouge</a:t>
            </a:r>
          </a:p>
          <a:p>
            <a:r>
              <a:rPr lang="en-US" dirty="0" smtClean="0"/>
              <a:t>Flower- Magnolia</a:t>
            </a:r>
          </a:p>
          <a:p>
            <a:r>
              <a:rPr lang="en-US" dirty="0" smtClean="0"/>
              <a:t>Insect- Honeybee</a:t>
            </a:r>
          </a:p>
          <a:p>
            <a:r>
              <a:rPr lang="en-US" dirty="0" smtClean="0"/>
              <a:t>Reptile- Alligator</a:t>
            </a:r>
          </a:p>
          <a:p>
            <a:r>
              <a:rPr lang="en-US" dirty="0" smtClean="0"/>
              <a:t>Tree- Bald Cypress</a:t>
            </a:r>
          </a:p>
          <a:p>
            <a:r>
              <a:rPr lang="en-US" dirty="0" smtClean="0"/>
              <a:t>Mammal- Black Bear</a:t>
            </a:r>
          </a:p>
        </p:txBody>
      </p:sp>
      <p:pic>
        <p:nvPicPr>
          <p:cNvPr id="4099" name="Picture 3" descr="C:\Documents and Settings\ADubrock\Local Settings\Temporary Internet Files\Content.IE5\5M3W150P\MC90020249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8206" y="4834550"/>
            <a:ext cx="2335794" cy="2023450"/>
          </a:xfrm>
          <a:prstGeom prst="rect">
            <a:avLst/>
          </a:prstGeom>
          <a:noFill/>
        </p:spPr>
      </p:pic>
      <p:pic>
        <p:nvPicPr>
          <p:cNvPr id="4100" name="Picture 4" descr="C:\Documents and Settings\ADubrock\Local Settings\Temporary Internet Files\Content.IE5\3FFML2TX\MC90035100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28600"/>
            <a:ext cx="1053461" cy="1111313"/>
          </a:xfrm>
          <a:prstGeom prst="rect">
            <a:avLst/>
          </a:prstGeom>
          <a:noFill/>
        </p:spPr>
      </p:pic>
      <p:pic>
        <p:nvPicPr>
          <p:cNvPr id="4101" name="Picture 5" descr="C:\Documents and Settings\ADubrock\Local Settings\Temporary Internet Files\Content.IE5\3FFML2TX\MC90006516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8600"/>
            <a:ext cx="1823314" cy="1434694"/>
          </a:xfrm>
          <a:prstGeom prst="rect">
            <a:avLst/>
          </a:prstGeom>
          <a:noFill/>
        </p:spPr>
      </p:pic>
      <p:pic>
        <p:nvPicPr>
          <p:cNvPr id="4102" name="Picture 6" descr="C:\Documents and Settings\ADubrock\Local Settings\Temporary Internet Files\Content.IE5\5M3W150P\MC90036451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2057400"/>
            <a:ext cx="1828800" cy="1829714"/>
          </a:xfrm>
          <a:prstGeom prst="rect">
            <a:avLst/>
          </a:prstGeom>
          <a:noFill/>
        </p:spPr>
      </p:pic>
      <p:pic>
        <p:nvPicPr>
          <p:cNvPr id="4103" name="Picture 7" descr="C:\Documents and Settings\ADubrock\Local Settings\Temporary Internet Files\Content.IE5\OFGQT9NY\MC900351044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5867400"/>
            <a:ext cx="1818238" cy="775580"/>
          </a:xfrm>
          <a:prstGeom prst="rect">
            <a:avLst/>
          </a:prstGeom>
          <a:noFill/>
        </p:spPr>
      </p:pic>
      <p:pic>
        <p:nvPicPr>
          <p:cNvPr id="4104" name="Picture 8" descr="C:\Documents and Settings\ADubrock\Local Settings\Temporary Internet Files\Content.IE5\5M3W150P\MC900332412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724400"/>
            <a:ext cx="1827886" cy="1609344"/>
          </a:xfrm>
          <a:prstGeom prst="rect">
            <a:avLst/>
          </a:prstGeom>
          <a:noFill/>
        </p:spPr>
      </p:pic>
      <p:pic>
        <p:nvPicPr>
          <p:cNvPr id="4106" name="Picture 10" descr="http://www.best-free-wallpaper.com/cute/wp-content/uploads/2010/10/Bald-Cypress-Trees-at-Sunrise-Reelfoot-Nationa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91000" y="2819400"/>
            <a:ext cx="22352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Louisiana State Seal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371600"/>
            <a:ext cx="50673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Battle of New Orleans </a:t>
            </a:r>
            <a:br>
              <a:rPr lang="en-US" dirty="0" smtClean="0"/>
            </a:br>
            <a:r>
              <a:rPr lang="en-US" dirty="0" smtClean="0"/>
              <a:t>War of 1812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Andrew Jackson defeated the British.</a:t>
            </a:r>
          </a:p>
          <a:p>
            <a:r>
              <a:rPr lang="en-US" dirty="0" smtClean="0"/>
              <a:t>He later became the 7</a:t>
            </a:r>
            <a:r>
              <a:rPr lang="en-US" baseline="30000" dirty="0" smtClean="0"/>
              <a:t>th</a:t>
            </a:r>
            <a:r>
              <a:rPr lang="en-US" dirty="0" smtClean="0"/>
              <a:t> President of the United States.</a:t>
            </a:r>
            <a:endParaRPr lang="en-US" dirty="0"/>
          </a:p>
        </p:txBody>
      </p:sp>
      <p:pic>
        <p:nvPicPr>
          <p:cNvPr id="3073" name="Picture 1" descr="C:\Documents and Settings\ADubrock\Local Settings\Temporary Internet Files\Content.IE5\5M3W150P\MC90009764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667000"/>
            <a:ext cx="3891991" cy="4021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r>
              <a:rPr lang="en-US" dirty="0" smtClean="0"/>
              <a:t>What’s great about Louisiana?</a:t>
            </a:r>
            <a:br>
              <a:rPr lang="en-US" dirty="0" smtClean="0"/>
            </a:br>
            <a:r>
              <a:rPr lang="en-US" dirty="0" smtClean="0"/>
              <a:t>Natural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Sugarcane</a:t>
            </a:r>
          </a:p>
          <a:p>
            <a:r>
              <a:rPr lang="en-US" dirty="0" smtClean="0"/>
              <a:t>Trees</a:t>
            </a:r>
          </a:p>
          <a:p>
            <a:r>
              <a:rPr lang="en-US" dirty="0" smtClean="0"/>
              <a:t>Oil</a:t>
            </a:r>
          </a:p>
          <a:p>
            <a:r>
              <a:rPr lang="en-US" dirty="0" smtClean="0"/>
              <a:t>Cotton</a:t>
            </a:r>
          </a:p>
          <a:p>
            <a:r>
              <a:rPr lang="en-US" dirty="0" smtClean="0"/>
              <a:t>Rice</a:t>
            </a:r>
          </a:p>
          <a:p>
            <a:r>
              <a:rPr lang="en-US" dirty="0"/>
              <a:t>S</a:t>
            </a:r>
            <a:r>
              <a:rPr lang="en-US" dirty="0" smtClean="0"/>
              <a:t>oybeans</a:t>
            </a:r>
            <a:endParaRPr lang="en-US" dirty="0"/>
          </a:p>
        </p:txBody>
      </p:sp>
      <p:pic>
        <p:nvPicPr>
          <p:cNvPr id="2049" name="Picture 1" descr="C:\Documents and Settings\ADubrock\Local Settings\Temporary Internet Files\Content.IE5\OFGQT9NY\MC90018359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810000"/>
            <a:ext cx="2553987" cy="1803502"/>
          </a:xfrm>
          <a:prstGeom prst="rect">
            <a:avLst/>
          </a:prstGeom>
          <a:noFill/>
        </p:spPr>
      </p:pic>
      <p:pic>
        <p:nvPicPr>
          <p:cNvPr id="2050" name="Picture 2" descr="C:\Documents and Settings\ADubrock\Local Settings\Temporary Internet Files\Content.IE5\5M3W150P\MP90044756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9372" y="4114800"/>
            <a:ext cx="2734628" cy="2743200"/>
          </a:xfrm>
          <a:prstGeom prst="rect">
            <a:avLst/>
          </a:prstGeom>
          <a:noFill/>
        </p:spPr>
      </p:pic>
      <p:pic>
        <p:nvPicPr>
          <p:cNvPr id="2051" name="Picture 3" descr="C:\Documents and Settings\ADubrock\Local Settings\Temporary Internet Files\Content.IE5\OFGQT9NY\MC90043729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1219200"/>
            <a:ext cx="1877568" cy="2415988"/>
          </a:xfrm>
          <a:prstGeom prst="rect">
            <a:avLst/>
          </a:prstGeom>
          <a:noFill/>
        </p:spPr>
      </p:pic>
      <p:pic>
        <p:nvPicPr>
          <p:cNvPr id="2052" name="Picture 4" descr="C:\Documents and Settings\ADubrock\Local Settings\Temporary Internet Files\Content.IE5\YSN256SS\MP900401686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1524000"/>
            <a:ext cx="2103120" cy="1401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4864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Swamp </a:t>
            </a:r>
            <a:br>
              <a:rPr lang="en-US" sz="3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hlinkClick r:id="rId3"/>
              </a:rPr>
              <a:t>http://www.enchantedlearning.com/biomes/swamp/swamp.shtml</a:t>
            </a:r>
            <a:r>
              <a:rPr lang="en-US" sz="1600" dirty="0"/>
              <a:t> 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229600" cy="4530725"/>
          </a:xfrm>
        </p:spPr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 b="1">
                <a:hlinkClick r:id="rId3"/>
              </a:rPr>
              <a:t>swamp</a:t>
            </a:r>
            <a:r>
              <a:rPr lang="en-US"/>
              <a:t/>
            </a:r>
            <a:br>
              <a:rPr lang="en-US"/>
            </a:br>
            <a:r>
              <a:rPr lang="en-US"/>
              <a:t>A swamp is a type of freshwater wetland that has spongy, muddy land and a lot of water. Many trees and shrubs grow in swamps. </a:t>
            </a:r>
          </a:p>
        </p:txBody>
      </p:sp>
      <p:pic>
        <p:nvPicPr>
          <p:cNvPr id="44039" name="Picture 7" descr="lrg_bald_cypress_swa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28600"/>
            <a:ext cx="5476875" cy="3714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Wetlands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wetland</a:t>
            </a:r>
            <a:r>
              <a:rPr lang="en-US"/>
              <a:t/>
            </a:r>
            <a:br>
              <a:rPr lang="en-US"/>
            </a:br>
            <a:r>
              <a:rPr lang="en-US"/>
              <a:t>A wetland is an area of land that is often wet; the soil in wetlands are often low in oxygen. Wetland plants are adapted to life in wet soil. There are many types of wetlands, including: swamp, slough, fen, bog, marsh, moor, muskeg, peatland, bottomland, delmarva, mire, wet meadow, riparian, etc. 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Wetlands Scenery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600"/>
          </a:p>
          <a:p>
            <a:endParaRPr lang="en-US" sz="2600"/>
          </a:p>
          <a:p>
            <a:endParaRPr lang="en-US" sz="2600"/>
          </a:p>
          <a:p>
            <a:endParaRPr lang="en-US" sz="2600"/>
          </a:p>
          <a:p>
            <a:endParaRPr lang="en-US" sz="2600"/>
          </a:p>
          <a:p>
            <a:endParaRPr lang="en-US" sz="2600"/>
          </a:p>
          <a:p>
            <a:endParaRPr lang="en-US" sz="2600"/>
          </a:p>
          <a:p>
            <a:endParaRPr lang="en-US" sz="2600"/>
          </a:p>
          <a:p>
            <a:r>
              <a:rPr lang="en-US" sz="2000">
                <a:hlinkClick r:id="rId3"/>
              </a:rPr>
              <a:t>http://www.parkweb.vic.gov.au/education/endangered_species/bd11-btm.cfm</a:t>
            </a:r>
            <a:r>
              <a:rPr lang="en-US" sz="2000"/>
              <a:t> </a:t>
            </a:r>
          </a:p>
        </p:txBody>
      </p:sp>
      <p:pic>
        <p:nvPicPr>
          <p:cNvPr id="54277" name="Picture 5" descr="bd11-wetland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524000"/>
            <a:ext cx="5648325" cy="37052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/>
              <a:t>Louisiana Wetlands</a:t>
            </a:r>
            <a:r>
              <a:rPr lang="en-US" sz="2000"/>
              <a:t/>
            </a:r>
            <a:br>
              <a:rPr lang="en-US" sz="2000"/>
            </a:br>
            <a:r>
              <a:rPr lang="en-US" sz="2000">
                <a:hlinkClick r:id="rId3"/>
              </a:rPr>
              <a:t>http://en.wikipedia.org/wiki/Wetlands_of_Louisiana</a:t>
            </a:r>
            <a:r>
              <a:rPr lang="en-US" sz="2000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b="1"/>
              <a:t>wetlands of Louisiana</a:t>
            </a:r>
            <a:r>
              <a:rPr lang="en-US"/>
              <a:t> are water-saturated </a:t>
            </a:r>
            <a:r>
              <a:rPr lang="en-US">
                <a:hlinkClick r:id="rId4" tooltip="Coastal"/>
              </a:rPr>
              <a:t>coastal</a:t>
            </a:r>
            <a:r>
              <a:rPr lang="en-US"/>
              <a:t> and </a:t>
            </a:r>
            <a:r>
              <a:rPr lang="en-US">
                <a:hlinkClick r:id="rId5" tooltip="Swamp"/>
              </a:rPr>
              <a:t>swamp</a:t>
            </a:r>
            <a:r>
              <a:rPr lang="en-US"/>
              <a:t> regions of southern </a:t>
            </a:r>
            <a:r>
              <a:rPr lang="en-US">
                <a:hlinkClick r:id="rId6" tooltip="Louisiana"/>
              </a:rPr>
              <a:t>Louisiana</a:t>
            </a:r>
            <a:r>
              <a:rPr lang="en-US"/>
              <a:t> .</a:t>
            </a:r>
          </a:p>
        </p:txBody>
      </p:sp>
      <p:pic>
        <p:nvPicPr>
          <p:cNvPr id="58375" name="Picture 7" descr="Atchafalaya Basin Scene">
            <a:hlinkClick r:id="rId7" tooltip="Atchafalaya Basin Scen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86200" y="3048000"/>
            <a:ext cx="5257800" cy="350996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Louisiana</a:t>
            </a:r>
            <a:endParaRPr lang="en-US" dirty="0"/>
          </a:p>
        </p:txBody>
      </p:sp>
      <p:pic>
        <p:nvPicPr>
          <p:cNvPr id="1026" name="Picture 2" descr="C:\Documents and Settings\ADubrock\Local Settings\Temporary Internet Files\Content.IE5\YSN256SS\MC900436972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839" y="1752600"/>
            <a:ext cx="4560126" cy="4267201"/>
          </a:xfrm>
          <a:prstGeom prst="rect">
            <a:avLst/>
          </a:prstGeom>
          <a:noFill/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GLEs  Covered</a:t>
            </a:r>
          </a:p>
          <a:p>
            <a:pPr>
              <a:buNone/>
            </a:pPr>
            <a:r>
              <a:rPr lang="en-US" dirty="0" smtClean="0"/>
              <a:t>13</a:t>
            </a:r>
          </a:p>
          <a:p>
            <a:pPr>
              <a:buNone/>
            </a:pPr>
            <a:r>
              <a:rPr lang="en-US" dirty="0" smtClean="0"/>
              <a:t>14</a:t>
            </a:r>
          </a:p>
          <a:p>
            <a:pPr>
              <a:buNone/>
            </a:pPr>
            <a:r>
              <a:rPr lang="en-US" dirty="0" smtClean="0"/>
              <a:t>18</a:t>
            </a:r>
          </a:p>
          <a:p>
            <a:pPr>
              <a:buNone/>
            </a:pPr>
            <a:r>
              <a:rPr lang="en-US" dirty="0" smtClean="0"/>
              <a:t>19</a:t>
            </a:r>
          </a:p>
          <a:p>
            <a:pPr>
              <a:buNone/>
            </a:pPr>
            <a:r>
              <a:rPr lang="en-US" dirty="0" smtClean="0"/>
              <a:t>56</a:t>
            </a:r>
          </a:p>
          <a:p>
            <a:pPr>
              <a:buNone/>
            </a:pPr>
            <a:r>
              <a:rPr lang="en-US" dirty="0" smtClean="0"/>
              <a:t>58</a:t>
            </a:r>
          </a:p>
          <a:p>
            <a:pPr>
              <a:buNone/>
            </a:pPr>
            <a:r>
              <a:rPr lang="en-US" dirty="0" smtClean="0"/>
              <a:t>62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were the first people in Louisiana?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The Native Americans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r>
              <a:rPr lang="en-US" dirty="0" smtClean="0"/>
              <a:t>Click the link to hear a song to help you remember.</a:t>
            </a:r>
            <a:endParaRPr lang="en-US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6938" y="3276600"/>
            <a:ext cx="4507981" cy="3016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29200" y="1524000"/>
            <a:ext cx="350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http://player.discoveryeducation.com/index.cfm?guidAssetId=62A9E465-371E-45E2-8200-74F7A5278C3F&amp;blnFromSearch=1&amp;productcode=US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Hernando de Soto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First to see the Mississippi River</a:t>
            </a:r>
            <a:endParaRPr lang="en-US" dirty="0"/>
          </a:p>
        </p:txBody>
      </p:sp>
      <p:pic>
        <p:nvPicPr>
          <p:cNvPr id="9218" name="Picture 2" descr="http://upload.wikimedia.org/wikipedia/commons/7/72/Hernando_de_S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371600"/>
            <a:ext cx="4105275" cy="5252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Robert LaSalle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First to explore the Mississippi River</a:t>
            </a:r>
          </a:p>
          <a:p>
            <a:endParaRPr lang="en-US" dirty="0"/>
          </a:p>
          <a:p>
            <a:r>
              <a:rPr lang="en-US" dirty="0" smtClean="0"/>
              <a:t>Named the area after King Louis XIV</a:t>
            </a:r>
          </a:p>
          <a:p>
            <a:endParaRPr lang="en-US" dirty="0" smtClean="0"/>
          </a:p>
          <a:p>
            <a:r>
              <a:rPr lang="en-US" dirty="0" smtClean="0"/>
              <a:t>That’s how we became known as Louisiana.</a:t>
            </a:r>
          </a:p>
        </p:txBody>
      </p:sp>
      <p:pic>
        <p:nvPicPr>
          <p:cNvPr id="8194" name="Picture 2" descr="http://www.ontarioplaques.com/Graphics/Image_Halton0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143000"/>
            <a:ext cx="470535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Iberville and Bienville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362200"/>
          </a:xfrm>
        </p:spPr>
        <p:txBody>
          <a:bodyPr/>
          <a:lstStyle/>
          <a:p>
            <a:r>
              <a:rPr lang="en-US" dirty="0" smtClean="0"/>
              <a:t>Iberville</a:t>
            </a:r>
          </a:p>
          <a:p>
            <a:r>
              <a:rPr lang="en-US" dirty="0" smtClean="0"/>
              <a:t>Started the 1</a:t>
            </a:r>
            <a:r>
              <a:rPr lang="en-US" baseline="30000" dirty="0" smtClean="0"/>
              <a:t>st</a:t>
            </a:r>
            <a:r>
              <a:rPr lang="en-US" dirty="0" smtClean="0"/>
              <a:t> colony in Louisiana near New Orleans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810000" cy="3429000"/>
          </a:xfrm>
        </p:spPr>
        <p:txBody>
          <a:bodyPr/>
          <a:lstStyle/>
          <a:p>
            <a:r>
              <a:rPr lang="en-US" dirty="0" smtClean="0"/>
              <a:t>Bienville</a:t>
            </a:r>
          </a:p>
          <a:p>
            <a:r>
              <a:rPr lang="en-US" dirty="0" err="1" smtClean="0"/>
              <a:t>Iberville’s</a:t>
            </a:r>
            <a:r>
              <a:rPr lang="en-US" dirty="0" smtClean="0"/>
              <a:t> brother</a:t>
            </a:r>
          </a:p>
          <a:p>
            <a:r>
              <a:rPr lang="en-US" dirty="0" smtClean="0"/>
              <a:t>Became the first governor of Louisiana territory for France</a:t>
            </a:r>
          </a:p>
          <a:p>
            <a:r>
              <a:rPr lang="en-US" dirty="0" smtClean="0"/>
              <a:t>Served 30 years as governor (4 terms)</a:t>
            </a:r>
            <a:endParaRPr lang="en-US" dirty="0"/>
          </a:p>
        </p:txBody>
      </p:sp>
      <p:pic>
        <p:nvPicPr>
          <p:cNvPr id="7170" name="Picture 2" descr="http://www.heritage.nf.ca/exploration/images/iberville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0000"/>
            <a:ext cx="2122932" cy="2667000"/>
          </a:xfrm>
          <a:prstGeom prst="rect">
            <a:avLst/>
          </a:prstGeom>
          <a:noFill/>
        </p:spPr>
      </p:pic>
      <p:pic>
        <p:nvPicPr>
          <p:cNvPr id="7172" name="Picture 4" descr="http://www.cmhg-phmc.gc.ca/cmh/book_images/high/v1_c7_s02_ss01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5036760"/>
            <a:ext cx="1600200" cy="1821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Acadians/Cajuns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Came from Nova Scotia </a:t>
            </a:r>
            <a:br>
              <a:rPr lang="en-US" dirty="0" smtClean="0"/>
            </a:br>
            <a:r>
              <a:rPr lang="en-US" dirty="0" smtClean="0"/>
              <a:t>They didn’t want to pledge allegiance to Britain and give up their religious beliefs, so they were forced to leave.</a:t>
            </a:r>
            <a:br>
              <a:rPr lang="en-US" dirty="0" smtClean="0"/>
            </a:br>
            <a:r>
              <a:rPr lang="en-US" dirty="0" smtClean="0"/>
              <a:t>Longfellow created a poem called “Evangeline” about the Acadians move.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http://data2.collectionscanada.gc.ca/ap/c/c070232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066800"/>
            <a:ext cx="6096000" cy="4962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Louisiana becomes a state in 1812</a:t>
            </a:r>
            <a:endParaRPr lang="en-US" dirty="0"/>
          </a:p>
        </p:txBody>
      </p:sp>
      <p:pic>
        <p:nvPicPr>
          <p:cNvPr id="5122" name="Picture 2" descr="C:\Documents and Settings\ADubrock\Local Settings\Temporary Internet Files\Content.IE5\3FFML2TX\MP90036273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7562706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FC089B1A-090B-492D-A911-CB240F59F8B7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84</TotalTime>
  <Words>213</Words>
  <Application>Microsoft Office PowerPoint</Application>
  <PresentationFormat>On-screen Show (4:3)</PresentationFormat>
  <Paragraphs>77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Louisiana History</vt:lpstr>
      <vt:lpstr>Louisiana</vt:lpstr>
      <vt:lpstr>Who were the first people in Louisiana?</vt:lpstr>
      <vt:lpstr>Hernando de Soto</vt:lpstr>
      <vt:lpstr> Robert LaSalle</vt:lpstr>
      <vt:lpstr>Iberville and Bienville</vt:lpstr>
      <vt:lpstr>  Acadians/Cajuns  Came from Nova Scotia  They didn’t want to pledge allegiance to Britain and give up their religious beliefs, so they were forced to leave. Longfellow created a poem called “Evangeline” about the Acadians move.  </vt:lpstr>
      <vt:lpstr>Slide 8</vt:lpstr>
      <vt:lpstr>Louisiana becomes a state in 1812</vt:lpstr>
      <vt:lpstr>Louisiana Symbols</vt:lpstr>
      <vt:lpstr>Louisiana State Seal</vt:lpstr>
      <vt:lpstr>Battle of New Orleans  War of 1812</vt:lpstr>
      <vt:lpstr>What’s great about Louisiana? Natural Resources</vt:lpstr>
      <vt:lpstr>Swamp                        http://www.enchantedlearning.com/biomes/swamp/swamp.shtml  </vt:lpstr>
      <vt:lpstr>Wetlands</vt:lpstr>
      <vt:lpstr>Wetlands Scenery</vt:lpstr>
      <vt:lpstr>Louisiana Wetlands http://en.wikipedia.org/wiki/Wetlands_of_Louisiana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</dc:title>
  <dc:creator>ADubrock</dc:creator>
  <cp:lastModifiedBy> </cp:lastModifiedBy>
  <cp:revision>14</cp:revision>
  <dcterms:created xsi:type="dcterms:W3CDTF">2011-04-12T19:08:37Z</dcterms:created>
  <dcterms:modified xsi:type="dcterms:W3CDTF">2011-08-14T12:35:47Z</dcterms:modified>
</cp:coreProperties>
</file>