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0" r:id="rId13"/>
    <p:sldId id="266" r:id="rId14"/>
    <p:sldId id="267" r:id="rId15"/>
    <p:sldId id="268" r:id="rId16"/>
    <p:sldId id="270" r:id="rId17"/>
    <p:sldId id="276" r:id="rId18"/>
    <p:sldId id="277" r:id="rId19"/>
    <p:sldId id="278" r:id="rId20"/>
    <p:sldId id="279" r:id="rId21"/>
    <p:sldId id="281" r:id="rId22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3A4500-A484-4B2D-99FE-85596B0239CE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1E9C94B-B261-4702-ABD3-2ECB35452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priweb.org/ed/pgws/uses/uses_home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Explorers and Settlement in the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Week 6</a:t>
            </a:r>
          </a:p>
          <a:p>
            <a:r>
              <a:rPr lang="en-US" dirty="0" smtClean="0"/>
              <a:t>GLEs 11, 16, 18, 7, 8, 9, 56, 61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 Hampshire came out of Massachusetts.</a:t>
            </a:r>
          </a:p>
          <a:p>
            <a:r>
              <a:rPr lang="en-US" dirty="0" smtClean="0"/>
              <a:t>Georgia was the last colony.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English culture is still important!  English is the most commonly spoken language.  Our government is based on English ideas.  And English architecture is common the New England region.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People move for many different reasons.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5240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/>
              <a:t>Find </a:t>
            </a:r>
            <a:r>
              <a:rPr lang="en-US" dirty="0" smtClean="0"/>
              <a:t>Work</a:t>
            </a:r>
          </a:p>
          <a:p>
            <a:pPr lvl="1"/>
            <a:r>
              <a:rPr lang="en-US" dirty="0" smtClean="0"/>
              <a:t>Germans came seeking jobs</a:t>
            </a:r>
            <a:endParaRPr lang="en-US" dirty="0"/>
          </a:p>
          <a:p>
            <a:r>
              <a:rPr lang="en-US" dirty="0"/>
              <a:t>New opportunities</a:t>
            </a:r>
          </a:p>
          <a:p>
            <a:r>
              <a:rPr lang="en-US" dirty="0"/>
              <a:t>Better their lives</a:t>
            </a:r>
          </a:p>
          <a:p>
            <a:r>
              <a:rPr lang="en-US" dirty="0"/>
              <a:t>Escape religious </a:t>
            </a:r>
            <a:r>
              <a:rPr lang="en-US" dirty="0" smtClean="0"/>
              <a:t>persecution</a:t>
            </a:r>
          </a:p>
          <a:p>
            <a:pPr lvl="1"/>
            <a:r>
              <a:rPr lang="en-US" dirty="0" smtClean="0"/>
              <a:t>Polish came to escape persecution</a:t>
            </a:r>
            <a:endParaRPr lang="en-US" dirty="0"/>
          </a:p>
          <a:p>
            <a:r>
              <a:rPr lang="en-US" dirty="0"/>
              <a:t>Escape severe geographical </a:t>
            </a:r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Irish escaped the Potato Famine</a:t>
            </a:r>
            <a:endParaRPr lang="en-US" dirty="0"/>
          </a:p>
          <a:p>
            <a:r>
              <a:rPr lang="en-US" dirty="0"/>
              <a:t>Escape political oppression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they choose where to settle?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Not only did settlers need water to drink, they used it for transportation.  (Remember they didn’t have cars!)</a:t>
            </a:r>
          </a:p>
          <a:p>
            <a:pPr lvl="1"/>
            <a:r>
              <a:rPr lang="en-US" dirty="0" smtClean="0"/>
              <a:t>Food Supply</a:t>
            </a:r>
          </a:p>
          <a:p>
            <a:pPr lvl="2"/>
            <a:r>
              <a:rPr lang="en-US" dirty="0" smtClean="0"/>
              <a:t>They needed to eat (rich farmland and places to hunt).</a:t>
            </a:r>
          </a:p>
          <a:p>
            <a:pPr lvl="1"/>
            <a:r>
              <a:rPr lang="en-US" dirty="0" smtClean="0"/>
              <a:t>Environment</a:t>
            </a:r>
          </a:p>
          <a:p>
            <a:pPr lvl="2"/>
            <a:r>
              <a:rPr lang="en-US" dirty="0" smtClean="0"/>
              <a:t>They didn’t want to live in the desert or on top of a mountain!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People use land for many different reasons.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Farming</a:t>
            </a:r>
          </a:p>
          <a:p>
            <a:r>
              <a:rPr lang="en-US"/>
              <a:t>Mining</a:t>
            </a:r>
          </a:p>
          <a:p>
            <a:r>
              <a:rPr lang="en-US"/>
              <a:t>Drilling for oil/gas</a:t>
            </a:r>
          </a:p>
          <a:p>
            <a:r>
              <a:rPr lang="en-US"/>
              <a:t>Fishing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Farming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In an area with rich soil, people may choose to farm the land.</a:t>
            </a:r>
          </a:p>
        </p:txBody>
      </p:sp>
      <p:pic>
        <p:nvPicPr>
          <p:cNvPr id="4101" name="Picture 5" descr="DoddFarmMay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895600"/>
            <a:ext cx="5057775" cy="379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In areas where minerals are found, people may choose to develop mines.</a:t>
            </a:r>
          </a:p>
        </p:txBody>
      </p:sp>
      <p:pic>
        <p:nvPicPr>
          <p:cNvPr id="6149" name="Picture 5" descr="nevada-gold-min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895600"/>
            <a:ext cx="3952875" cy="3162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Drilling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In areas with oil and natural gas, people may conduct drilling operations</a:t>
            </a:r>
          </a:p>
        </p:txBody>
      </p:sp>
      <p:pic>
        <p:nvPicPr>
          <p:cNvPr id="7173" name="Picture 5" descr="48cd45e046aabd0c3d66fb6246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200400"/>
            <a:ext cx="32004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Oil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Click here to see many different uses of oil.</a:t>
            </a:r>
            <a:endParaRPr lang="en-US"/>
          </a:p>
        </p:txBody>
      </p:sp>
      <p:pic>
        <p:nvPicPr>
          <p:cNvPr id="16389" name="Picture 5" descr="offshore-drill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438400"/>
            <a:ext cx="5029200" cy="4078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Natural Gas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39624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Natural gas is a major energy source.</a:t>
            </a:r>
          </a:p>
          <a:p>
            <a:pPr>
              <a:lnSpc>
                <a:spcPct val="90000"/>
              </a:lnSpc>
            </a:pPr>
            <a:r>
              <a:rPr lang="en-US" sz="2800"/>
              <a:t>It is used to produce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Steel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Glass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Paper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Clothing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Brick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Electricity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248400" y="1600200"/>
            <a:ext cx="3048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Natural gas is also used in homes to fuel stoves, water heaters, clothes dryers, and other household appliances.</a:t>
            </a:r>
          </a:p>
        </p:txBody>
      </p:sp>
      <p:pic>
        <p:nvPicPr>
          <p:cNvPr id="17416" name="Picture 8" descr="naturalg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971800"/>
            <a:ext cx="333375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Fishing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People that live along the coast are employed in fishing.</a:t>
            </a:r>
          </a:p>
        </p:txBody>
      </p:sp>
      <p:pic>
        <p:nvPicPr>
          <p:cNvPr id="9221" name="Picture 5" descr="twa-fish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that we know what’s here, let’s find out how we got here!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Explorers</a:t>
            </a:r>
          </a:p>
          <a:p>
            <a:r>
              <a:rPr lang="en-US" dirty="0" smtClean="0"/>
              <a:t>Pilgrims</a:t>
            </a:r>
          </a:p>
          <a:p>
            <a:r>
              <a:rPr lang="en-US" dirty="0" smtClean="0"/>
              <a:t>Land Use </a:t>
            </a:r>
          </a:p>
          <a:p>
            <a:r>
              <a:rPr lang="en-US" dirty="0" smtClean="0"/>
              <a:t>Why people move</a:t>
            </a:r>
          </a:p>
          <a:p>
            <a:r>
              <a:rPr lang="en-US" dirty="0" smtClean="0"/>
              <a:t>Modify environment</a:t>
            </a:r>
          </a:p>
          <a:p>
            <a:r>
              <a:rPr lang="en-US" dirty="0" smtClean="0"/>
              <a:t>Natural Resources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people modify their environment to live in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Clearing land </a:t>
            </a:r>
          </a:p>
          <a:p>
            <a:r>
              <a:rPr lang="en-US" dirty="0" smtClean="0"/>
              <a:t>Building roads, canals, levees, flood walls</a:t>
            </a:r>
          </a:p>
          <a:p>
            <a:r>
              <a:rPr lang="en-US" dirty="0" smtClean="0"/>
              <a:t>Irrigating land, draining swamps</a:t>
            </a:r>
          </a:p>
          <a:p>
            <a:r>
              <a:rPr lang="en-US" dirty="0" smtClean="0"/>
              <a:t>Building up coastal areas</a:t>
            </a:r>
          </a:p>
          <a:p>
            <a:r>
              <a:rPr lang="en-US" dirty="0" smtClean="0"/>
              <a:t>Mining for natural resources</a:t>
            </a:r>
            <a:endParaRPr lang="en-US" dirty="0"/>
          </a:p>
        </p:txBody>
      </p:sp>
      <p:pic>
        <p:nvPicPr>
          <p:cNvPr id="1026" name="Picture 2" descr="C:\Documents and Settings\ADubrock\Local Settings\Temporary Internet Files\Content.IE5\K4OZ5J6O\MC9000551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267200"/>
            <a:ext cx="2216590" cy="2088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Leif Erikson</a:t>
            </a:r>
          </a:p>
          <a:p>
            <a:pPr lvl="1"/>
            <a:r>
              <a:rPr lang="en-US" dirty="0" smtClean="0"/>
              <a:t>Viking who is first to reach North America around 1000 AD</a:t>
            </a:r>
          </a:p>
          <a:p>
            <a:r>
              <a:rPr lang="en-US" dirty="0" smtClean="0"/>
              <a:t>Christopher Columbus</a:t>
            </a:r>
          </a:p>
          <a:p>
            <a:pPr lvl="1"/>
            <a:r>
              <a:rPr lang="en-US" dirty="0" smtClean="0"/>
              <a:t>Columbus sailed the ocean blue in 1492.</a:t>
            </a:r>
          </a:p>
          <a:p>
            <a:pPr lvl="1"/>
            <a:r>
              <a:rPr lang="en-US" dirty="0" smtClean="0"/>
              <a:t>He was looking for a shorter route to Asia.</a:t>
            </a:r>
          </a:p>
          <a:p>
            <a:pPr lvl="1"/>
            <a:r>
              <a:rPr lang="en-US" dirty="0" smtClean="0"/>
              <a:t>Columbus saw the Native Americans and called them Indians because he thought that he landed in India.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Hernando de Soto</a:t>
            </a:r>
          </a:p>
          <a:p>
            <a:pPr lvl="1"/>
            <a:r>
              <a:rPr lang="en-US" dirty="0" smtClean="0"/>
              <a:t>Landed in Florida and led an expedition.  He was the first to see the Mississippi River.  He died in Louisiana and was buried in the Mississippi River</a:t>
            </a:r>
            <a:endParaRPr lang="en-US" dirty="0"/>
          </a:p>
        </p:txBody>
      </p:sp>
      <p:pic>
        <p:nvPicPr>
          <p:cNvPr id="6146" name="Picture 2" descr="C:\Documents and Settings\ADubrock\Local Settings\Temporary Internet Files\Content.IE5\1RBP3SDW\MC90023083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505200"/>
            <a:ext cx="1970638" cy="2762816"/>
          </a:xfrm>
          <a:prstGeom prst="rect">
            <a:avLst/>
          </a:prstGeom>
          <a:noFill/>
        </p:spPr>
      </p:pic>
      <p:pic>
        <p:nvPicPr>
          <p:cNvPr id="6148" name="Picture 4" descr="C:\Documents and Settings\ADubrock\Local Settings\Temporary Internet Files\Content.IE5\LQ4MEPXL\MC9002308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429000"/>
            <a:ext cx="1863505" cy="2337303"/>
          </a:xfrm>
          <a:prstGeom prst="rect">
            <a:avLst/>
          </a:prstGeom>
          <a:noFill/>
        </p:spPr>
      </p:pic>
      <p:pic>
        <p:nvPicPr>
          <p:cNvPr id="6149" name="Picture 5" descr="C:\Documents and Settings\ADubrock\Local Settings\Temporary Internet Files\Content.IE5\A4SBMBSR\MC90005510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200400"/>
            <a:ext cx="2654174" cy="34041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did all the explorers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Spain</a:t>
            </a:r>
          </a:p>
          <a:p>
            <a:r>
              <a:rPr lang="en-US" dirty="0" smtClean="0"/>
              <a:t>France</a:t>
            </a:r>
          </a:p>
          <a:p>
            <a:r>
              <a:rPr lang="en-US" dirty="0" smtClean="0"/>
              <a:t>England</a:t>
            </a:r>
            <a:endParaRPr lang="en-US" dirty="0"/>
          </a:p>
        </p:txBody>
      </p:sp>
      <p:pic>
        <p:nvPicPr>
          <p:cNvPr id="5122" name="Picture 2" descr="C:\Documents and Settings\ADubrock\Local Settings\Temporary Internet Files\Content.IE5\LQ4MEPXL\MC9000187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76601"/>
            <a:ext cx="3717847" cy="2895600"/>
          </a:xfrm>
          <a:prstGeom prst="rect">
            <a:avLst/>
          </a:prstGeom>
          <a:noFill/>
        </p:spPr>
      </p:pic>
      <p:pic>
        <p:nvPicPr>
          <p:cNvPr id="5123" name="Picture 3" descr="C:\Documents and Settings\ADubrock\Local Settings\Temporary Internet Files\Content.IE5\LQ4MEPXL\MC90001882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495800"/>
            <a:ext cx="3171139" cy="2106778"/>
          </a:xfrm>
          <a:prstGeom prst="rect">
            <a:avLst/>
          </a:prstGeom>
          <a:noFill/>
        </p:spPr>
      </p:pic>
      <p:pic>
        <p:nvPicPr>
          <p:cNvPr id="5124" name="Picture 4" descr="C:\Documents and Settings\ADubrock\Local Settings\Temporary Internet Files\Content.IE5\A4SBMBSR\MC90012919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295400"/>
            <a:ext cx="3431127" cy="3577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they explore?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They were looking for new places to sell their goods.</a:t>
            </a:r>
          </a:p>
          <a:p>
            <a:r>
              <a:rPr lang="en-US" dirty="0" smtClean="0"/>
              <a:t>They were looking for raw materials:  wood, gold, furs.</a:t>
            </a:r>
          </a:p>
          <a:p>
            <a:r>
              <a:rPr lang="en-US" dirty="0" smtClean="0"/>
              <a:t>They were curious.</a:t>
            </a:r>
          </a:p>
          <a:p>
            <a:r>
              <a:rPr lang="en-US" dirty="0" smtClean="0"/>
              <a:t>Ships, maps, compasses, and other explorer tools were improving, so they could explore more!</a:t>
            </a:r>
          </a:p>
        </p:txBody>
      </p:sp>
      <p:pic>
        <p:nvPicPr>
          <p:cNvPr id="4098" name="Picture 2" descr="C:\Documents and Settings\ADubrock\Local Settings\Temporary Internet Files\Content.IE5\K4OZ5J6O\MP90044252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5029200"/>
            <a:ext cx="25146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settled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the Pilgrims, a colony was set up in Virginia.</a:t>
            </a:r>
          </a:p>
          <a:p>
            <a:pPr lvl="1"/>
            <a:r>
              <a:rPr lang="en-US" dirty="0" smtClean="0"/>
              <a:t>Jamestown</a:t>
            </a:r>
          </a:p>
          <a:p>
            <a:r>
              <a:rPr lang="en-US" dirty="0" smtClean="0"/>
              <a:t>They were looking for GOLD!!!</a:t>
            </a:r>
          </a:p>
          <a:p>
            <a:pPr lvl="1"/>
            <a:r>
              <a:rPr lang="en-US" dirty="0" smtClean="0"/>
              <a:t>They didn’t find it, and nearly all the settlers died.</a:t>
            </a:r>
          </a:p>
          <a:p>
            <a:r>
              <a:rPr lang="en-US" dirty="0" smtClean="0"/>
              <a:t>England sent more settlers and provisions (food, clothing).</a:t>
            </a:r>
          </a:p>
          <a:p>
            <a:r>
              <a:rPr lang="en-US" dirty="0" smtClean="0"/>
              <a:t>They started to grow tobacco and the colony was a success.</a:t>
            </a:r>
            <a:endParaRPr lang="en-US" dirty="0"/>
          </a:p>
        </p:txBody>
      </p:sp>
      <p:pic>
        <p:nvPicPr>
          <p:cNvPr id="3074" name="Picture 2" descr="C:\Documents and Settings\ADubrock\Local Settings\Temporary Internet Files\Content.IE5\K4OZ5J6O\MC90003721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5029200"/>
            <a:ext cx="1827886" cy="1585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to the Pilgrims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Pilgrims arrived in Massachusetts in 1620.</a:t>
            </a:r>
          </a:p>
          <a:p>
            <a:r>
              <a:rPr lang="en-US" dirty="0" smtClean="0"/>
              <a:t>They were Puritans who wanted to practice their religion freely.</a:t>
            </a:r>
          </a:p>
          <a:p>
            <a:r>
              <a:rPr lang="en-US" dirty="0" smtClean="0"/>
              <a:t>The Native Americans showed them how to survive the winters.</a:t>
            </a:r>
          </a:p>
          <a:p>
            <a:pPr lvl="1"/>
            <a:r>
              <a:rPr lang="en-US" dirty="0" smtClean="0"/>
              <a:t>HAPPY THANKSGIVING</a:t>
            </a:r>
          </a:p>
          <a:p>
            <a:endParaRPr lang="en-US" dirty="0"/>
          </a:p>
        </p:txBody>
      </p:sp>
      <p:pic>
        <p:nvPicPr>
          <p:cNvPr id="2050" name="Picture 2" descr="C:\Documents and Settings\ADubrock\Local Settings\Temporary Internet Files\Content.IE5\K4OZ5J6O\MC9002856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675563"/>
            <a:ext cx="2129638" cy="3182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Dutch colony New Netherland became New York and New Jersey.</a:t>
            </a:r>
          </a:p>
          <a:p>
            <a:r>
              <a:rPr lang="en-US" dirty="0" smtClean="0"/>
              <a:t>Connecticut and Rhode Island were founded for religious freedom.</a:t>
            </a:r>
          </a:p>
          <a:p>
            <a:r>
              <a:rPr lang="en-US" dirty="0" smtClean="0"/>
              <a:t>Carolina was private property of English lords.</a:t>
            </a:r>
          </a:p>
          <a:p>
            <a:r>
              <a:rPr lang="en-US" dirty="0" smtClean="0"/>
              <a:t>Maryland was a Catholic colony.</a:t>
            </a:r>
          </a:p>
          <a:p>
            <a:r>
              <a:rPr lang="en-US" dirty="0" smtClean="0"/>
              <a:t>Pennsylvania and Delaware were Quaker colonies.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7BB59341-3393-4988-A542-B4B6D372EC0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49</TotalTime>
  <Words>641</Words>
  <Application>Microsoft Office PowerPoint</Application>
  <PresentationFormat>On-screen Show (4:3)</PresentationFormat>
  <Paragraphs>98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Explorers and Settlement in the United States</vt:lpstr>
      <vt:lpstr>Now that we know what’s here, let’s find out how we got here!</vt:lpstr>
      <vt:lpstr>Explorers</vt:lpstr>
      <vt:lpstr>Slide 4</vt:lpstr>
      <vt:lpstr>Where did all the explorers come from?</vt:lpstr>
      <vt:lpstr>Why did they explore?</vt:lpstr>
      <vt:lpstr>Who settled here?</vt:lpstr>
      <vt:lpstr>Now to the Pilgrims</vt:lpstr>
      <vt:lpstr>More Colonies</vt:lpstr>
      <vt:lpstr>Slide 10</vt:lpstr>
      <vt:lpstr>People move for many different reasons.</vt:lpstr>
      <vt:lpstr>How did they choose where to settle?</vt:lpstr>
      <vt:lpstr>People use land for many different reasons.</vt:lpstr>
      <vt:lpstr>Farming</vt:lpstr>
      <vt:lpstr>Mining</vt:lpstr>
      <vt:lpstr>Drilling</vt:lpstr>
      <vt:lpstr>Oil</vt:lpstr>
      <vt:lpstr>Natural Gas</vt:lpstr>
      <vt:lpstr>Fishing</vt:lpstr>
      <vt:lpstr>How do people modify their environment to live in it?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Explorers and Settlement in the United States</dc:title>
  <dc:creator>ADubrock</dc:creator>
  <cp:lastModifiedBy>SBPSB</cp:lastModifiedBy>
  <cp:revision>7</cp:revision>
  <dcterms:created xsi:type="dcterms:W3CDTF">2011-04-30T14:02:32Z</dcterms:created>
  <dcterms:modified xsi:type="dcterms:W3CDTF">2011-07-28T11:49:42Z</dcterms:modified>
</cp:coreProperties>
</file>